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4" r:id="rId2"/>
    <p:sldMasterId id="2147483686" r:id="rId3"/>
  </p:sldMasterIdLst>
  <p:notesMasterIdLst>
    <p:notesMasterId r:id="rId20"/>
  </p:notesMasterIdLst>
  <p:sldIdLst>
    <p:sldId id="277" r:id="rId4"/>
    <p:sldId id="278" r:id="rId5"/>
    <p:sldId id="281" r:id="rId6"/>
    <p:sldId id="257" r:id="rId7"/>
    <p:sldId id="267" r:id="rId8"/>
    <p:sldId id="259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9" r:id="rId18"/>
    <p:sldId id="282" r:id="rId19"/>
  </p:sldIdLst>
  <p:sldSz cx="18288000" cy="10287000"/>
  <p:notesSz cx="6858000" cy="9144000"/>
  <p:embeddedFontLst>
    <p:embeddedFont>
      <p:font typeface="Aharoni" panose="02010803020104030203" pitchFamily="2" charset="-79"/>
      <p:bold r:id="rId21"/>
    </p:embeddedFont>
    <p:embeddedFont>
      <p:font typeface="Karla" pitchFamily="2" charset="0"/>
      <p:regular r:id="rId22"/>
      <p:bold r:id="rId23"/>
      <p:italic r:id="rId24"/>
      <p:boldItalic r:id="rId25"/>
    </p:embeddedFont>
    <p:embeddedFont>
      <p:font typeface="Karla Light" pitchFamily="2" charset="0"/>
      <p:regular r:id="rId26"/>
      <p:italic r:id="rId27"/>
    </p:embeddedFont>
    <p:embeddedFont>
      <p:font typeface="Karla Medium" pitchFamily="2" charset="0"/>
      <p:regular r:id="rId28"/>
      <p: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Montserrat Light" panose="00000400000000000000" pitchFamily="2" charset="0"/>
      <p:regular r:id="rId34"/>
      <p:italic r:id="rId35"/>
    </p:embeddedFont>
    <p:embeddedFont>
      <p:font typeface="Montserrat SemiBold" panose="00000700000000000000" pitchFamily="2" charset="0"/>
      <p:bold r:id="rId36"/>
      <p:boldItalic r:id="rId37"/>
    </p:embeddedFont>
    <p:embeddedFont>
      <p:font typeface="Neue Haas Grotesk Text Pro" panose="020B050402020202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3535C9-D3AC-4AEE-9EA5-72FA228CD143}" v="37" dt="2024-11-07T09:19:07.9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878" autoAdjust="0"/>
  </p:normalViewPr>
  <p:slideViewPr>
    <p:cSldViewPr snapToGrid="0">
      <p:cViewPr varScale="1">
        <p:scale>
          <a:sx n="87" d="100"/>
          <a:sy n="87" d="100"/>
        </p:scale>
        <p:origin x="809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microsoft.com/office/2016/11/relationships/changesInfo" Target="changesInfos/changesInfo1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esbeth Vangenechten" userId="1810f218-711e-41c8-bb57-5fbbd1c7fde4" providerId="ADAL" clId="{4F4B2D50-ACA5-4803-97B4-643C3BC1F33E}"/>
    <pc:docChg chg="undo custSel addSld delSld modSld sldOrd">
      <pc:chgData name="Liesbeth Vangenechten" userId="1810f218-711e-41c8-bb57-5fbbd1c7fde4" providerId="ADAL" clId="{4F4B2D50-ACA5-4803-97B4-643C3BC1F33E}" dt="2023-10-17T08:45:56.217" v="1408" actId="1076"/>
      <pc:docMkLst>
        <pc:docMk/>
      </pc:docMkLst>
      <pc:sldChg chg="modSp mod">
        <pc:chgData name="Liesbeth Vangenechten" userId="1810f218-711e-41c8-bb57-5fbbd1c7fde4" providerId="ADAL" clId="{4F4B2D50-ACA5-4803-97B4-643C3BC1F33E}" dt="2023-10-13T10:03:17.833" v="20" actId="1076"/>
        <pc:sldMkLst>
          <pc:docMk/>
          <pc:sldMk cId="3926694943" sldId="256"/>
        </pc:sldMkLst>
        <pc:spChg chg="mod">
          <ac:chgData name="Liesbeth Vangenechten" userId="1810f218-711e-41c8-bb57-5fbbd1c7fde4" providerId="ADAL" clId="{4F4B2D50-ACA5-4803-97B4-643C3BC1F33E}" dt="2023-10-13T10:03:17.833" v="20" actId="1076"/>
          <ac:spMkLst>
            <pc:docMk/>
            <pc:sldMk cId="3926694943" sldId="256"/>
            <ac:spMk id="2" creationId="{6437C4BC-E00C-44C9-C4DA-3CD87441FD1F}"/>
          </ac:spMkLst>
        </pc:spChg>
      </pc:sldChg>
      <pc:sldChg chg="addSp modSp mod">
        <pc:chgData name="Liesbeth Vangenechten" userId="1810f218-711e-41c8-bb57-5fbbd1c7fde4" providerId="ADAL" clId="{4F4B2D50-ACA5-4803-97B4-643C3BC1F33E}" dt="2023-10-17T08:26:27.770" v="1336" actId="207"/>
        <pc:sldMkLst>
          <pc:docMk/>
          <pc:sldMk cId="4137413410" sldId="257"/>
        </pc:sldMkLst>
        <pc:spChg chg="add mod ord">
          <ac:chgData name="Liesbeth Vangenechten" userId="1810f218-711e-41c8-bb57-5fbbd1c7fde4" providerId="ADAL" clId="{4F4B2D50-ACA5-4803-97B4-643C3BC1F33E}" dt="2023-10-17T08:26:27.770" v="1336" actId="207"/>
          <ac:spMkLst>
            <pc:docMk/>
            <pc:sldMk cId="4137413410" sldId="257"/>
            <ac:spMk id="5" creationId="{D27F07C9-79A4-ED21-43FC-6FDC4679A450}"/>
          </ac:spMkLst>
        </pc:spChg>
        <pc:spChg chg="add mod">
          <ac:chgData name="Liesbeth Vangenechten" userId="1810f218-711e-41c8-bb57-5fbbd1c7fde4" providerId="ADAL" clId="{4F4B2D50-ACA5-4803-97B4-643C3BC1F33E}" dt="2023-10-17T08:26:21.812" v="1308" actId="1076"/>
          <ac:spMkLst>
            <pc:docMk/>
            <pc:sldMk cId="4137413410" sldId="257"/>
            <ac:spMk id="6" creationId="{0B38C29D-B979-67AE-F9C1-0BD6999286B6}"/>
          </ac:spMkLst>
        </pc:spChg>
        <pc:spChg chg="add mod">
          <ac:chgData name="Liesbeth Vangenechten" userId="1810f218-711e-41c8-bb57-5fbbd1c7fde4" providerId="ADAL" clId="{4F4B2D50-ACA5-4803-97B4-643C3BC1F33E}" dt="2023-10-17T08:25:21.780" v="1303" actId="1076"/>
          <ac:spMkLst>
            <pc:docMk/>
            <pc:sldMk cId="4137413410" sldId="257"/>
            <ac:spMk id="8" creationId="{8D153199-EE5C-E2AA-3168-50EF7FEFA256}"/>
          </ac:spMkLst>
        </pc:spChg>
        <pc:picChg chg="add mod ord">
          <ac:chgData name="Liesbeth Vangenechten" userId="1810f218-711e-41c8-bb57-5fbbd1c7fde4" providerId="ADAL" clId="{4F4B2D50-ACA5-4803-97B4-643C3BC1F33E}" dt="2023-10-17T08:24:10.490" v="1244" actId="166"/>
          <ac:picMkLst>
            <pc:docMk/>
            <pc:sldMk cId="4137413410" sldId="257"/>
            <ac:picMk id="4" creationId="{204B3749-1827-F3C0-9932-4E19C50499F9}"/>
          </ac:picMkLst>
        </pc:picChg>
      </pc:sldChg>
      <pc:sldChg chg="addSp delSp modSp mod">
        <pc:chgData name="Liesbeth Vangenechten" userId="1810f218-711e-41c8-bb57-5fbbd1c7fde4" providerId="ADAL" clId="{4F4B2D50-ACA5-4803-97B4-643C3BC1F33E}" dt="2023-10-17T08:27:19.757" v="1345" actId="1076"/>
        <pc:sldMkLst>
          <pc:docMk/>
          <pc:sldMk cId="4123943446" sldId="258"/>
        </pc:sldMkLst>
        <pc:spChg chg="mod">
          <ac:chgData name="Liesbeth Vangenechten" userId="1810f218-711e-41c8-bb57-5fbbd1c7fde4" providerId="ADAL" clId="{4F4B2D50-ACA5-4803-97B4-643C3BC1F33E}" dt="2023-10-17T08:26:44.870" v="1337" actId="2711"/>
          <ac:spMkLst>
            <pc:docMk/>
            <pc:sldMk cId="4123943446" sldId="258"/>
            <ac:spMk id="2" creationId="{EE87D73D-2936-1EEF-2758-B25313A5ADB8}"/>
          </ac:spMkLst>
        </pc:spChg>
        <pc:spChg chg="del">
          <ac:chgData name="Liesbeth Vangenechten" userId="1810f218-711e-41c8-bb57-5fbbd1c7fde4" providerId="ADAL" clId="{4F4B2D50-ACA5-4803-97B4-643C3BC1F33E}" dt="2023-10-13T10:06:48.329" v="74" actId="478"/>
          <ac:spMkLst>
            <pc:docMk/>
            <pc:sldMk cId="4123943446" sldId="258"/>
            <ac:spMk id="3" creationId="{10116824-FA25-1A6A-43D0-90FC81B7DFD7}"/>
          </ac:spMkLst>
        </pc:spChg>
        <pc:spChg chg="add mod">
          <ac:chgData name="Liesbeth Vangenechten" userId="1810f218-711e-41c8-bb57-5fbbd1c7fde4" providerId="ADAL" clId="{4F4B2D50-ACA5-4803-97B4-643C3BC1F33E}" dt="2023-10-17T08:27:19.757" v="1345" actId="1076"/>
          <ac:spMkLst>
            <pc:docMk/>
            <pc:sldMk cId="4123943446" sldId="258"/>
            <ac:spMk id="5" creationId="{7A732EEE-8EF1-B30E-2BAA-6120264CD321}"/>
          </ac:spMkLst>
        </pc:spChg>
        <pc:spChg chg="add del mod">
          <ac:chgData name="Liesbeth Vangenechten" userId="1810f218-711e-41c8-bb57-5fbbd1c7fde4" providerId="ADAL" clId="{4F4B2D50-ACA5-4803-97B4-643C3BC1F33E}" dt="2023-10-13T10:09:45.376" v="138"/>
          <ac:spMkLst>
            <pc:docMk/>
            <pc:sldMk cId="4123943446" sldId="258"/>
            <ac:spMk id="9" creationId="{E454A90F-9599-045B-7139-8016AAB93C7F}"/>
          </ac:spMkLst>
        </pc:spChg>
        <pc:cxnChg chg="add del mod">
          <ac:chgData name="Liesbeth Vangenechten" userId="1810f218-711e-41c8-bb57-5fbbd1c7fde4" providerId="ADAL" clId="{4F4B2D50-ACA5-4803-97B4-643C3BC1F33E}" dt="2023-10-13T10:09:53.184" v="139" actId="478"/>
          <ac:cxnSpMkLst>
            <pc:docMk/>
            <pc:sldMk cId="4123943446" sldId="258"/>
            <ac:cxnSpMk id="7" creationId="{50AAE51A-D130-E370-ECCF-944ED311D558}"/>
          </ac:cxnSpMkLst>
        </pc:cxnChg>
      </pc:sldChg>
      <pc:sldChg chg="addSp delSp modSp mod">
        <pc:chgData name="Liesbeth Vangenechten" userId="1810f218-711e-41c8-bb57-5fbbd1c7fde4" providerId="ADAL" clId="{4F4B2D50-ACA5-4803-97B4-643C3BC1F33E}" dt="2023-10-17T08:28:36.389" v="1352" actId="1076"/>
        <pc:sldMkLst>
          <pc:docMk/>
          <pc:sldMk cId="2946048545" sldId="259"/>
        </pc:sldMkLst>
        <pc:spChg chg="mod">
          <ac:chgData name="Liesbeth Vangenechten" userId="1810f218-711e-41c8-bb57-5fbbd1c7fde4" providerId="ADAL" clId="{4F4B2D50-ACA5-4803-97B4-643C3BC1F33E}" dt="2023-10-17T08:28:31.405" v="1351" actId="1076"/>
          <ac:spMkLst>
            <pc:docMk/>
            <pc:sldMk cId="2946048545" sldId="259"/>
            <ac:spMk id="2" creationId="{DA0458E1-C7A6-D8F0-9CDA-B478172727CF}"/>
          </ac:spMkLst>
        </pc:spChg>
        <pc:spChg chg="mod">
          <ac:chgData name="Liesbeth Vangenechten" userId="1810f218-711e-41c8-bb57-5fbbd1c7fde4" providerId="ADAL" clId="{4F4B2D50-ACA5-4803-97B4-643C3BC1F33E}" dt="2023-10-13T11:28:14.530" v="735" actId="1076"/>
          <ac:spMkLst>
            <pc:docMk/>
            <pc:sldMk cId="2946048545" sldId="259"/>
            <ac:spMk id="3" creationId="{D7D89AE7-9142-9BA8-2528-C493D0EFB279}"/>
          </ac:spMkLst>
        </pc:spChg>
        <pc:spChg chg="add mod">
          <ac:chgData name="Liesbeth Vangenechten" userId="1810f218-711e-41c8-bb57-5fbbd1c7fde4" providerId="ADAL" clId="{4F4B2D50-ACA5-4803-97B4-643C3BC1F33E}" dt="2023-10-17T08:28:36.389" v="1352" actId="1076"/>
          <ac:spMkLst>
            <pc:docMk/>
            <pc:sldMk cId="2946048545" sldId="259"/>
            <ac:spMk id="5" creationId="{85B2EE3F-3428-612D-E5E9-3E14032BB85C}"/>
          </ac:spMkLst>
        </pc:spChg>
        <pc:spChg chg="add mod">
          <ac:chgData name="Liesbeth Vangenechten" userId="1810f218-711e-41c8-bb57-5fbbd1c7fde4" providerId="ADAL" clId="{4F4B2D50-ACA5-4803-97B4-643C3BC1F33E}" dt="2023-10-13T11:28:32.939" v="742" actId="1076"/>
          <ac:spMkLst>
            <pc:docMk/>
            <pc:sldMk cId="2946048545" sldId="259"/>
            <ac:spMk id="10" creationId="{43598DC5-0083-E465-4CA3-D7511E5D3DB2}"/>
          </ac:spMkLst>
        </pc:spChg>
        <pc:spChg chg="add mod">
          <ac:chgData name="Liesbeth Vangenechten" userId="1810f218-711e-41c8-bb57-5fbbd1c7fde4" providerId="ADAL" clId="{4F4B2D50-ACA5-4803-97B4-643C3BC1F33E}" dt="2023-10-13T11:28:47.880" v="744" actId="1076"/>
          <ac:spMkLst>
            <pc:docMk/>
            <pc:sldMk cId="2946048545" sldId="259"/>
            <ac:spMk id="11" creationId="{BC788707-39ED-1434-BA55-CBA0987F2287}"/>
          </ac:spMkLst>
        </pc:spChg>
        <pc:spChg chg="add mod">
          <ac:chgData name="Liesbeth Vangenechten" userId="1810f218-711e-41c8-bb57-5fbbd1c7fde4" providerId="ADAL" clId="{4F4B2D50-ACA5-4803-97B4-643C3BC1F33E}" dt="2023-10-13T11:29:03.009" v="747" actId="1076"/>
          <ac:spMkLst>
            <pc:docMk/>
            <pc:sldMk cId="2946048545" sldId="259"/>
            <ac:spMk id="12" creationId="{0134C640-CDA4-CC3C-BA30-6CFF5BE45638}"/>
          </ac:spMkLst>
        </pc:spChg>
        <pc:picChg chg="add del mod">
          <ac:chgData name="Liesbeth Vangenechten" userId="1810f218-711e-41c8-bb57-5fbbd1c7fde4" providerId="ADAL" clId="{4F4B2D50-ACA5-4803-97B4-643C3BC1F33E}" dt="2023-10-13T10:18:34.822" v="480" actId="478"/>
          <ac:picMkLst>
            <pc:docMk/>
            <pc:sldMk cId="2946048545" sldId="259"/>
            <ac:picMk id="7" creationId="{12158ED1-C80C-FDE3-8624-78F5F01E8334}"/>
          </ac:picMkLst>
        </pc:picChg>
        <pc:cxnChg chg="add mod">
          <ac:chgData name="Liesbeth Vangenechten" userId="1810f218-711e-41c8-bb57-5fbbd1c7fde4" providerId="ADAL" clId="{4F4B2D50-ACA5-4803-97B4-643C3BC1F33E}" dt="2023-10-13T11:28:11.409" v="734" actId="1076"/>
          <ac:cxnSpMkLst>
            <pc:docMk/>
            <pc:sldMk cId="2946048545" sldId="259"/>
            <ac:cxnSpMk id="9" creationId="{5AD2CB1F-3B95-A88A-7F96-AF224FD57CB1}"/>
          </ac:cxnSpMkLst>
        </pc:cxnChg>
      </pc:sldChg>
      <pc:sldChg chg="addSp modSp del mod ord">
        <pc:chgData name="Liesbeth Vangenechten" userId="1810f218-711e-41c8-bb57-5fbbd1c7fde4" providerId="ADAL" clId="{4F4B2D50-ACA5-4803-97B4-643C3BC1F33E}" dt="2023-10-13T11:10:56.631" v="602" actId="47"/>
        <pc:sldMkLst>
          <pc:docMk/>
          <pc:sldMk cId="588003404" sldId="260"/>
        </pc:sldMkLst>
        <pc:spChg chg="add mod">
          <ac:chgData name="Liesbeth Vangenechten" userId="1810f218-711e-41c8-bb57-5fbbd1c7fde4" providerId="ADAL" clId="{4F4B2D50-ACA5-4803-97B4-643C3BC1F33E}" dt="2023-10-13T11:10:48.442" v="601" actId="6549"/>
          <ac:spMkLst>
            <pc:docMk/>
            <pc:sldMk cId="588003404" sldId="260"/>
            <ac:spMk id="4" creationId="{6AD38A66-4DA7-D9F2-A367-B22820CF7FF9}"/>
          </ac:spMkLst>
        </pc:spChg>
      </pc:sldChg>
      <pc:sldChg chg="del ord">
        <pc:chgData name="Liesbeth Vangenechten" userId="1810f218-711e-41c8-bb57-5fbbd1c7fde4" providerId="ADAL" clId="{4F4B2D50-ACA5-4803-97B4-643C3BC1F33E}" dt="2023-10-13T11:10:58.605" v="603" actId="47"/>
        <pc:sldMkLst>
          <pc:docMk/>
          <pc:sldMk cId="2690456293" sldId="261"/>
        </pc:sldMkLst>
      </pc:sldChg>
      <pc:sldChg chg="addSp modSp mod ord">
        <pc:chgData name="Liesbeth Vangenechten" userId="1810f218-711e-41c8-bb57-5fbbd1c7fde4" providerId="ADAL" clId="{4F4B2D50-ACA5-4803-97B4-643C3BC1F33E}" dt="2023-10-17T08:45:56.217" v="1408" actId="1076"/>
        <pc:sldMkLst>
          <pc:docMk/>
          <pc:sldMk cId="3154106867" sldId="262"/>
        </pc:sldMkLst>
        <pc:spChg chg="add mod">
          <ac:chgData name="Liesbeth Vangenechten" userId="1810f218-711e-41c8-bb57-5fbbd1c7fde4" providerId="ADAL" clId="{4F4B2D50-ACA5-4803-97B4-643C3BC1F33E}" dt="2023-10-17T08:45:56.217" v="1408" actId="1076"/>
          <ac:spMkLst>
            <pc:docMk/>
            <pc:sldMk cId="3154106867" sldId="262"/>
            <ac:spMk id="3" creationId="{6958B6DE-5DD5-4BDC-F0A7-B6C4ABB65406}"/>
          </ac:spMkLst>
        </pc:spChg>
        <pc:spChg chg="add mod">
          <ac:chgData name="Liesbeth Vangenechten" userId="1810f218-711e-41c8-bb57-5fbbd1c7fde4" providerId="ADAL" clId="{4F4B2D50-ACA5-4803-97B4-643C3BC1F33E}" dt="2023-10-17T08:22:32.405" v="1183" actId="1076"/>
          <ac:spMkLst>
            <pc:docMk/>
            <pc:sldMk cId="3154106867" sldId="262"/>
            <ac:spMk id="5" creationId="{B83F90B8-B58B-6761-DBA7-9769E63A797C}"/>
          </ac:spMkLst>
        </pc:spChg>
        <pc:spChg chg="add mod">
          <ac:chgData name="Liesbeth Vangenechten" userId="1810f218-711e-41c8-bb57-5fbbd1c7fde4" providerId="ADAL" clId="{4F4B2D50-ACA5-4803-97B4-643C3BC1F33E}" dt="2023-10-17T08:23:04.655" v="1211" actId="1076"/>
          <ac:spMkLst>
            <pc:docMk/>
            <pc:sldMk cId="3154106867" sldId="262"/>
            <ac:spMk id="6" creationId="{594FCBE4-31C0-8049-0F4C-FCB77F2067CE}"/>
          </ac:spMkLst>
        </pc:spChg>
      </pc:sldChg>
      <pc:sldChg chg="del">
        <pc:chgData name="Liesbeth Vangenechten" userId="1810f218-711e-41c8-bb57-5fbbd1c7fde4" providerId="ADAL" clId="{4F4B2D50-ACA5-4803-97B4-643C3BC1F33E}" dt="2023-10-17T08:45:50.809" v="1407" actId="47"/>
        <pc:sldMkLst>
          <pc:docMk/>
          <pc:sldMk cId="848238290" sldId="263"/>
        </pc:sldMkLst>
      </pc:sldChg>
      <pc:sldChg chg="del ord">
        <pc:chgData name="Liesbeth Vangenechten" userId="1810f218-711e-41c8-bb57-5fbbd1c7fde4" providerId="ADAL" clId="{4F4B2D50-ACA5-4803-97B4-643C3BC1F33E}" dt="2023-10-17T08:16:25.441" v="922" actId="47"/>
        <pc:sldMkLst>
          <pc:docMk/>
          <pc:sldMk cId="3376895656" sldId="264"/>
        </pc:sldMkLst>
      </pc:sldChg>
      <pc:sldChg chg="addSp modSp mod ord">
        <pc:chgData name="Liesbeth Vangenechten" userId="1810f218-711e-41c8-bb57-5fbbd1c7fde4" providerId="ADAL" clId="{4F4B2D50-ACA5-4803-97B4-643C3BC1F33E}" dt="2023-10-17T08:45:48.055" v="1406" actId="1076"/>
        <pc:sldMkLst>
          <pc:docMk/>
          <pc:sldMk cId="1328087533" sldId="265"/>
        </pc:sldMkLst>
        <pc:spChg chg="mod">
          <ac:chgData name="Liesbeth Vangenechten" userId="1810f218-711e-41c8-bb57-5fbbd1c7fde4" providerId="ADAL" clId="{4F4B2D50-ACA5-4803-97B4-643C3BC1F33E}" dt="2023-10-17T08:45:48.055" v="1406" actId="1076"/>
          <ac:spMkLst>
            <pc:docMk/>
            <pc:sldMk cId="1328087533" sldId="265"/>
            <ac:spMk id="2" creationId="{232FFE61-CAC0-F4B2-43A2-00D9F6138AE9}"/>
          </ac:spMkLst>
        </pc:spChg>
        <pc:spChg chg="add mod">
          <ac:chgData name="Liesbeth Vangenechten" userId="1810f218-711e-41c8-bb57-5fbbd1c7fde4" providerId="ADAL" clId="{4F4B2D50-ACA5-4803-97B4-643C3BC1F33E}" dt="2023-10-17T08:21:00.129" v="1168" actId="14100"/>
          <ac:spMkLst>
            <pc:docMk/>
            <pc:sldMk cId="1328087533" sldId="265"/>
            <ac:spMk id="3" creationId="{B2C2D3F7-E3C4-7DD6-6E6B-0BAE7AAB2732}"/>
          </ac:spMkLst>
        </pc:spChg>
        <pc:spChg chg="add mod">
          <ac:chgData name="Liesbeth Vangenechten" userId="1810f218-711e-41c8-bb57-5fbbd1c7fde4" providerId="ADAL" clId="{4F4B2D50-ACA5-4803-97B4-643C3BC1F33E}" dt="2023-10-17T08:45:44.996" v="1405" actId="1076"/>
          <ac:spMkLst>
            <pc:docMk/>
            <pc:sldMk cId="1328087533" sldId="265"/>
            <ac:spMk id="4" creationId="{1D5324E7-1B54-41CF-24B7-6404024B1F91}"/>
          </ac:spMkLst>
        </pc:spChg>
      </pc:sldChg>
      <pc:sldChg chg="del">
        <pc:chgData name="Liesbeth Vangenechten" userId="1810f218-711e-41c8-bb57-5fbbd1c7fde4" providerId="ADAL" clId="{4F4B2D50-ACA5-4803-97B4-643C3BC1F33E}" dt="2023-10-17T08:23:14.397" v="1213" actId="47"/>
        <pc:sldMkLst>
          <pc:docMk/>
          <pc:sldMk cId="1700607273" sldId="266"/>
        </pc:sldMkLst>
      </pc:sldChg>
      <pc:sldChg chg="addSp delSp modSp add mod">
        <pc:chgData name="Liesbeth Vangenechten" userId="1810f218-711e-41c8-bb57-5fbbd1c7fde4" providerId="ADAL" clId="{4F4B2D50-ACA5-4803-97B4-643C3BC1F33E}" dt="2023-10-17T08:27:57.509" v="1348" actId="1076"/>
        <pc:sldMkLst>
          <pc:docMk/>
          <pc:sldMk cId="2001410253" sldId="267"/>
        </pc:sldMkLst>
        <pc:spChg chg="mod">
          <ac:chgData name="Liesbeth Vangenechten" userId="1810f218-711e-41c8-bb57-5fbbd1c7fde4" providerId="ADAL" clId="{4F4B2D50-ACA5-4803-97B4-643C3BC1F33E}" dt="2023-10-17T08:27:45.341" v="1346" actId="2711"/>
          <ac:spMkLst>
            <pc:docMk/>
            <pc:sldMk cId="2001410253" sldId="267"/>
            <ac:spMk id="2" creationId="{EE87D73D-2936-1EEF-2758-B25313A5ADB8}"/>
          </ac:spMkLst>
        </pc:spChg>
        <pc:spChg chg="add mod">
          <ac:chgData name="Liesbeth Vangenechten" userId="1810f218-711e-41c8-bb57-5fbbd1c7fde4" providerId="ADAL" clId="{4F4B2D50-ACA5-4803-97B4-643C3BC1F33E}" dt="2023-10-13T10:13:37.022" v="426" actId="1076"/>
          <ac:spMkLst>
            <pc:docMk/>
            <pc:sldMk cId="2001410253" sldId="267"/>
            <ac:spMk id="3" creationId="{1EE7A715-6114-6A3A-B120-BC024664CBA5}"/>
          </ac:spMkLst>
        </pc:spChg>
        <pc:spChg chg="mod">
          <ac:chgData name="Liesbeth Vangenechten" userId="1810f218-711e-41c8-bb57-5fbbd1c7fde4" providerId="ADAL" clId="{4F4B2D50-ACA5-4803-97B4-643C3BC1F33E}" dt="2023-10-17T08:27:57.509" v="1348" actId="1076"/>
          <ac:spMkLst>
            <pc:docMk/>
            <pc:sldMk cId="2001410253" sldId="267"/>
            <ac:spMk id="5" creationId="{7A732EEE-8EF1-B30E-2BAA-6120264CD321}"/>
          </ac:spMkLst>
        </pc:spChg>
        <pc:spChg chg="mod">
          <ac:chgData name="Liesbeth Vangenechten" userId="1810f218-711e-41c8-bb57-5fbbd1c7fde4" providerId="ADAL" clId="{4F4B2D50-ACA5-4803-97B4-643C3BC1F33E}" dt="2023-10-17T08:27:50.622" v="1347" actId="113"/>
          <ac:spMkLst>
            <pc:docMk/>
            <pc:sldMk cId="2001410253" sldId="267"/>
            <ac:spMk id="9" creationId="{E454A90F-9599-045B-7139-8016AAB93C7F}"/>
          </ac:spMkLst>
        </pc:spChg>
        <pc:cxnChg chg="del mod">
          <ac:chgData name="Liesbeth Vangenechten" userId="1810f218-711e-41c8-bb57-5fbbd1c7fde4" providerId="ADAL" clId="{4F4B2D50-ACA5-4803-97B4-643C3BC1F33E}" dt="2023-10-13T10:11:46.794" v="175" actId="478"/>
          <ac:cxnSpMkLst>
            <pc:docMk/>
            <pc:sldMk cId="2001410253" sldId="267"/>
            <ac:cxnSpMk id="7" creationId="{50AAE51A-D130-E370-ECCF-944ED311D558}"/>
          </ac:cxnSpMkLst>
        </pc:cxnChg>
      </pc:sldChg>
      <pc:sldChg chg="addSp modSp add mod">
        <pc:chgData name="Liesbeth Vangenechten" userId="1810f218-711e-41c8-bb57-5fbbd1c7fde4" providerId="ADAL" clId="{4F4B2D50-ACA5-4803-97B4-643C3BC1F33E}" dt="2023-10-17T08:41:39.458" v="1358" actId="20577"/>
        <pc:sldMkLst>
          <pc:docMk/>
          <pc:sldMk cId="3225435112" sldId="268"/>
        </pc:sldMkLst>
        <pc:spChg chg="mod">
          <ac:chgData name="Liesbeth Vangenechten" userId="1810f218-711e-41c8-bb57-5fbbd1c7fde4" providerId="ADAL" clId="{4F4B2D50-ACA5-4803-97B4-643C3BC1F33E}" dt="2023-10-17T08:29:16.626" v="1353" actId="2711"/>
          <ac:spMkLst>
            <pc:docMk/>
            <pc:sldMk cId="3225435112" sldId="268"/>
            <ac:spMk id="2" creationId="{DA0458E1-C7A6-D8F0-9CDA-B478172727CF}"/>
          </ac:spMkLst>
        </pc:spChg>
        <pc:spChg chg="mod">
          <ac:chgData name="Liesbeth Vangenechten" userId="1810f218-711e-41c8-bb57-5fbbd1c7fde4" providerId="ADAL" clId="{4F4B2D50-ACA5-4803-97B4-643C3BC1F33E}" dt="2023-10-17T08:41:29.524" v="1356" actId="1076"/>
          <ac:spMkLst>
            <pc:docMk/>
            <pc:sldMk cId="3225435112" sldId="268"/>
            <ac:spMk id="3" creationId="{D7D89AE7-9142-9BA8-2528-C493D0EFB279}"/>
          </ac:spMkLst>
        </pc:spChg>
        <pc:spChg chg="add mod">
          <ac:chgData name="Liesbeth Vangenechten" userId="1810f218-711e-41c8-bb57-5fbbd1c7fde4" providerId="ADAL" clId="{4F4B2D50-ACA5-4803-97B4-643C3BC1F33E}" dt="2023-10-13T11:30:39.544" v="765" actId="1076"/>
          <ac:spMkLst>
            <pc:docMk/>
            <pc:sldMk cId="3225435112" sldId="268"/>
            <ac:spMk id="4" creationId="{E33BF091-00CF-FD6E-F70B-76470C1F7118}"/>
          </ac:spMkLst>
        </pc:spChg>
        <pc:spChg chg="mod">
          <ac:chgData name="Liesbeth Vangenechten" userId="1810f218-711e-41c8-bb57-5fbbd1c7fde4" providerId="ADAL" clId="{4F4B2D50-ACA5-4803-97B4-643C3BC1F33E}" dt="2023-10-17T08:41:39.458" v="1358" actId="20577"/>
          <ac:spMkLst>
            <pc:docMk/>
            <pc:sldMk cId="3225435112" sldId="268"/>
            <ac:spMk id="5" creationId="{85B2EE3F-3428-612D-E5E9-3E14032BB85C}"/>
          </ac:spMkLst>
        </pc:spChg>
        <pc:spChg chg="mod">
          <ac:chgData name="Liesbeth Vangenechten" userId="1810f218-711e-41c8-bb57-5fbbd1c7fde4" providerId="ADAL" clId="{4F4B2D50-ACA5-4803-97B4-643C3BC1F33E}" dt="2023-10-13T11:06:22.887" v="530" actId="20577"/>
          <ac:spMkLst>
            <pc:docMk/>
            <pc:sldMk cId="3225435112" sldId="268"/>
            <ac:spMk id="11" creationId="{BC788707-39ED-1434-BA55-CBA0987F2287}"/>
          </ac:spMkLst>
        </pc:spChg>
        <pc:cxnChg chg="mod">
          <ac:chgData name="Liesbeth Vangenechten" userId="1810f218-711e-41c8-bb57-5fbbd1c7fde4" providerId="ADAL" clId="{4F4B2D50-ACA5-4803-97B4-643C3BC1F33E}" dt="2023-10-13T11:29:44.322" v="752" actId="1076"/>
          <ac:cxnSpMkLst>
            <pc:docMk/>
            <pc:sldMk cId="3225435112" sldId="268"/>
            <ac:cxnSpMk id="9" creationId="{5AD2CB1F-3B95-A88A-7F96-AF224FD57CB1}"/>
          </ac:cxnSpMkLst>
        </pc:cxnChg>
      </pc:sldChg>
      <pc:sldChg chg="addSp delSp modSp add mod">
        <pc:chgData name="Liesbeth Vangenechten" userId="1810f218-711e-41c8-bb57-5fbbd1c7fde4" providerId="ADAL" clId="{4F4B2D50-ACA5-4803-97B4-643C3BC1F33E}" dt="2023-10-17T08:42:02.112" v="1362" actId="1076"/>
        <pc:sldMkLst>
          <pc:docMk/>
          <pc:sldMk cId="3020659273" sldId="269"/>
        </pc:sldMkLst>
        <pc:spChg chg="mod">
          <ac:chgData name="Liesbeth Vangenechten" userId="1810f218-711e-41c8-bb57-5fbbd1c7fde4" providerId="ADAL" clId="{4F4B2D50-ACA5-4803-97B4-643C3BC1F33E}" dt="2023-10-17T08:41:54.910" v="1360" actId="1076"/>
          <ac:spMkLst>
            <pc:docMk/>
            <pc:sldMk cId="3020659273" sldId="269"/>
            <ac:spMk id="2" creationId="{DA0458E1-C7A6-D8F0-9CDA-B478172727CF}"/>
          </ac:spMkLst>
        </pc:spChg>
        <pc:spChg chg="del mod">
          <ac:chgData name="Liesbeth Vangenechten" userId="1810f218-711e-41c8-bb57-5fbbd1c7fde4" providerId="ADAL" clId="{4F4B2D50-ACA5-4803-97B4-643C3BC1F33E}" dt="2023-10-13T11:12:10.740" v="648" actId="478"/>
          <ac:spMkLst>
            <pc:docMk/>
            <pc:sldMk cId="3020659273" sldId="269"/>
            <ac:spMk id="3" creationId="{D7D89AE7-9142-9BA8-2528-C493D0EFB279}"/>
          </ac:spMkLst>
        </pc:spChg>
        <pc:spChg chg="mod">
          <ac:chgData name="Liesbeth Vangenechten" userId="1810f218-711e-41c8-bb57-5fbbd1c7fde4" providerId="ADAL" clId="{4F4B2D50-ACA5-4803-97B4-643C3BC1F33E}" dt="2023-10-13T11:11:58.371" v="646" actId="20577"/>
          <ac:spMkLst>
            <pc:docMk/>
            <pc:sldMk cId="3020659273" sldId="269"/>
            <ac:spMk id="4" creationId="{E33BF091-00CF-FD6E-F70B-76470C1F7118}"/>
          </ac:spMkLst>
        </pc:spChg>
        <pc:spChg chg="mod">
          <ac:chgData name="Liesbeth Vangenechten" userId="1810f218-711e-41c8-bb57-5fbbd1c7fde4" providerId="ADAL" clId="{4F4B2D50-ACA5-4803-97B4-643C3BC1F33E}" dt="2023-10-17T08:41:57.720" v="1361" actId="1076"/>
          <ac:spMkLst>
            <pc:docMk/>
            <pc:sldMk cId="3020659273" sldId="269"/>
            <ac:spMk id="5" creationId="{85B2EE3F-3428-612D-E5E9-3E14032BB85C}"/>
          </ac:spMkLst>
        </pc:spChg>
        <pc:spChg chg="add del mod">
          <ac:chgData name="Liesbeth Vangenechten" userId="1810f218-711e-41c8-bb57-5fbbd1c7fde4" providerId="ADAL" clId="{4F4B2D50-ACA5-4803-97B4-643C3BC1F33E}" dt="2023-10-13T11:12:14.885" v="649" actId="478"/>
          <ac:spMkLst>
            <pc:docMk/>
            <pc:sldMk cId="3020659273" sldId="269"/>
            <ac:spMk id="7" creationId="{5A2B2F01-4720-7CEC-36FC-123DEB656A6B}"/>
          </ac:spMkLst>
        </pc:spChg>
        <pc:spChg chg="mod">
          <ac:chgData name="Liesbeth Vangenechten" userId="1810f218-711e-41c8-bb57-5fbbd1c7fde4" providerId="ADAL" clId="{4F4B2D50-ACA5-4803-97B4-643C3BC1F33E}" dt="2023-10-13T11:27:09.617" v="724" actId="1076"/>
          <ac:spMkLst>
            <pc:docMk/>
            <pc:sldMk cId="3020659273" sldId="269"/>
            <ac:spMk id="10" creationId="{43598DC5-0083-E465-4CA3-D7511E5D3DB2}"/>
          </ac:spMkLst>
        </pc:spChg>
        <pc:spChg chg="mod">
          <ac:chgData name="Liesbeth Vangenechten" userId="1810f218-711e-41c8-bb57-5fbbd1c7fde4" providerId="ADAL" clId="{4F4B2D50-ACA5-4803-97B4-643C3BC1F33E}" dt="2023-10-13T11:27:21.978" v="725" actId="1076"/>
          <ac:spMkLst>
            <pc:docMk/>
            <pc:sldMk cId="3020659273" sldId="269"/>
            <ac:spMk id="11" creationId="{BC788707-39ED-1434-BA55-CBA0987F2287}"/>
          </ac:spMkLst>
        </pc:spChg>
        <pc:spChg chg="add mod">
          <ac:chgData name="Liesbeth Vangenechten" userId="1810f218-711e-41c8-bb57-5fbbd1c7fde4" providerId="ADAL" clId="{4F4B2D50-ACA5-4803-97B4-643C3BC1F33E}" dt="2023-10-17T08:42:02.112" v="1362" actId="1076"/>
          <ac:spMkLst>
            <pc:docMk/>
            <pc:sldMk cId="3020659273" sldId="269"/>
            <ac:spMk id="12" creationId="{4DF743F3-5E3B-8BF8-956D-51E53F77B50F}"/>
          </ac:spMkLst>
        </pc:spChg>
        <pc:cxnChg chg="mod">
          <ac:chgData name="Liesbeth Vangenechten" userId="1810f218-711e-41c8-bb57-5fbbd1c7fde4" providerId="ADAL" clId="{4F4B2D50-ACA5-4803-97B4-643C3BC1F33E}" dt="2023-10-13T11:27:55.133" v="732" actId="1076"/>
          <ac:cxnSpMkLst>
            <pc:docMk/>
            <pc:sldMk cId="3020659273" sldId="269"/>
            <ac:cxnSpMk id="9" creationId="{5AD2CB1F-3B95-A88A-7F96-AF224FD57CB1}"/>
          </ac:cxnSpMkLst>
        </pc:cxnChg>
      </pc:sldChg>
      <pc:sldChg chg="addSp delSp modSp add mod">
        <pc:chgData name="Liesbeth Vangenechten" userId="1810f218-711e-41c8-bb57-5fbbd1c7fde4" providerId="ADAL" clId="{4F4B2D50-ACA5-4803-97B4-643C3BC1F33E}" dt="2023-10-17T08:42:34.502" v="1367" actId="1076"/>
        <pc:sldMkLst>
          <pc:docMk/>
          <pc:sldMk cId="2286516307" sldId="270"/>
        </pc:sldMkLst>
        <pc:spChg chg="mod">
          <ac:chgData name="Liesbeth Vangenechten" userId="1810f218-711e-41c8-bb57-5fbbd1c7fde4" providerId="ADAL" clId="{4F4B2D50-ACA5-4803-97B4-643C3BC1F33E}" dt="2023-10-17T08:42:31.203" v="1366" actId="1076"/>
          <ac:spMkLst>
            <pc:docMk/>
            <pc:sldMk cId="2286516307" sldId="270"/>
            <ac:spMk id="2" creationId="{DA0458E1-C7A6-D8F0-9CDA-B478172727CF}"/>
          </ac:spMkLst>
        </pc:spChg>
        <pc:spChg chg="del mod">
          <ac:chgData name="Liesbeth Vangenechten" userId="1810f218-711e-41c8-bb57-5fbbd1c7fde4" providerId="ADAL" clId="{4F4B2D50-ACA5-4803-97B4-643C3BC1F33E}" dt="2023-10-13T11:14:55.543" v="696" actId="478"/>
          <ac:spMkLst>
            <pc:docMk/>
            <pc:sldMk cId="2286516307" sldId="270"/>
            <ac:spMk id="4" creationId="{E33BF091-00CF-FD6E-F70B-76470C1F7118}"/>
          </ac:spMkLst>
        </pc:spChg>
        <pc:spChg chg="mod">
          <ac:chgData name="Liesbeth Vangenechten" userId="1810f218-711e-41c8-bb57-5fbbd1c7fde4" providerId="ADAL" clId="{4F4B2D50-ACA5-4803-97B4-643C3BC1F33E}" dt="2023-10-17T08:42:34.502" v="1367" actId="1076"/>
          <ac:spMkLst>
            <pc:docMk/>
            <pc:sldMk cId="2286516307" sldId="270"/>
            <ac:spMk id="5" creationId="{85B2EE3F-3428-612D-E5E9-3E14032BB85C}"/>
          </ac:spMkLst>
        </pc:spChg>
        <pc:spChg chg="add mod">
          <ac:chgData name="Liesbeth Vangenechten" userId="1810f218-711e-41c8-bb57-5fbbd1c7fde4" providerId="ADAL" clId="{4F4B2D50-ACA5-4803-97B4-643C3BC1F33E}" dt="2023-10-17T08:42:16.770" v="1363" actId="1076"/>
          <ac:spMkLst>
            <pc:docMk/>
            <pc:sldMk cId="2286516307" sldId="270"/>
            <ac:spMk id="6" creationId="{8A409CF0-6766-F168-51F6-2186320CD951}"/>
          </ac:spMkLst>
        </pc:spChg>
        <pc:spChg chg="mod">
          <ac:chgData name="Liesbeth Vangenechten" userId="1810f218-711e-41c8-bb57-5fbbd1c7fde4" providerId="ADAL" clId="{4F4B2D50-ACA5-4803-97B4-643C3BC1F33E}" dt="2023-10-13T11:34:25.089" v="782" actId="1076"/>
          <ac:spMkLst>
            <pc:docMk/>
            <pc:sldMk cId="2286516307" sldId="270"/>
            <ac:spMk id="10" creationId="{43598DC5-0083-E465-4CA3-D7511E5D3DB2}"/>
          </ac:spMkLst>
        </pc:spChg>
        <pc:spChg chg="mod">
          <ac:chgData name="Liesbeth Vangenechten" userId="1810f218-711e-41c8-bb57-5fbbd1c7fde4" providerId="ADAL" clId="{4F4B2D50-ACA5-4803-97B4-643C3BC1F33E}" dt="2023-10-13T11:30:57.168" v="767" actId="1076"/>
          <ac:spMkLst>
            <pc:docMk/>
            <pc:sldMk cId="2286516307" sldId="270"/>
            <ac:spMk id="11" creationId="{BC788707-39ED-1434-BA55-CBA0987F2287}"/>
          </ac:spMkLst>
        </pc:spChg>
        <pc:spChg chg="del">
          <ac:chgData name="Liesbeth Vangenechten" userId="1810f218-711e-41c8-bb57-5fbbd1c7fde4" providerId="ADAL" clId="{4F4B2D50-ACA5-4803-97B4-643C3BC1F33E}" dt="2023-10-13T11:14:35.273" v="690" actId="478"/>
          <ac:spMkLst>
            <pc:docMk/>
            <pc:sldMk cId="2286516307" sldId="270"/>
            <ac:spMk id="12" creationId="{4DF743F3-5E3B-8BF8-956D-51E53F77B50F}"/>
          </ac:spMkLst>
        </pc:spChg>
        <pc:cxnChg chg="mod">
          <ac:chgData name="Liesbeth Vangenechten" userId="1810f218-711e-41c8-bb57-5fbbd1c7fde4" providerId="ADAL" clId="{4F4B2D50-ACA5-4803-97B4-643C3BC1F33E}" dt="2023-10-13T11:31:42.228" v="780" actId="1076"/>
          <ac:cxnSpMkLst>
            <pc:docMk/>
            <pc:sldMk cId="2286516307" sldId="270"/>
            <ac:cxnSpMk id="9" creationId="{5AD2CB1F-3B95-A88A-7F96-AF224FD57CB1}"/>
          </ac:cxnSpMkLst>
        </pc:cxnChg>
      </pc:sldChg>
      <pc:sldChg chg="addSp delSp modSp add mod">
        <pc:chgData name="Liesbeth Vangenechten" userId="1810f218-711e-41c8-bb57-5fbbd1c7fde4" providerId="ADAL" clId="{4F4B2D50-ACA5-4803-97B4-643C3BC1F33E}" dt="2023-10-17T08:42:55.664" v="1370" actId="1076"/>
        <pc:sldMkLst>
          <pc:docMk/>
          <pc:sldMk cId="2461620425" sldId="271"/>
        </pc:sldMkLst>
        <pc:spChg chg="mod">
          <ac:chgData name="Liesbeth Vangenechten" userId="1810f218-711e-41c8-bb57-5fbbd1c7fde4" providerId="ADAL" clId="{4F4B2D50-ACA5-4803-97B4-643C3BC1F33E}" dt="2023-10-17T08:42:47.101" v="1368" actId="2711"/>
          <ac:spMkLst>
            <pc:docMk/>
            <pc:sldMk cId="2461620425" sldId="271"/>
            <ac:spMk id="2" creationId="{DA0458E1-C7A6-D8F0-9CDA-B478172727CF}"/>
          </ac:spMkLst>
        </pc:spChg>
        <pc:spChg chg="add mod">
          <ac:chgData name="Liesbeth Vangenechten" userId="1810f218-711e-41c8-bb57-5fbbd1c7fde4" providerId="ADAL" clId="{4F4B2D50-ACA5-4803-97B4-643C3BC1F33E}" dt="2023-10-17T08:42:55.664" v="1370" actId="1076"/>
          <ac:spMkLst>
            <pc:docMk/>
            <pc:sldMk cId="2461620425" sldId="271"/>
            <ac:spMk id="4" creationId="{660FB28E-72B6-4A99-C187-1EAB0E1629E6}"/>
          </ac:spMkLst>
        </pc:spChg>
        <pc:spChg chg="mod">
          <ac:chgData name="Liesbeth Vangenechten" userId="1810f218-711e-41c8-bb57-5fbbd1c7fde4" providerId="ADAL" clId="{4F4B2D50-ACA5-4803-97B4-643C3BC1F33E}" dt="2023-10-17T08:42:51.310" v="1369" actId="1076"/>
          <ac:spMkLst>
            <pc:docMk/>
            <pc:sldMk cId="2461620425" sldId="271"/>
            <ac:spMk id="5" creationId="{85B2EE3F-3428-612D-E5E9-3E14032BB85C}"/>
          </ac:spMkLst>
        </pc:spChg>
        <pc:spChg chg="del mod">
          <ac:chgData name="Liesbeth Vangenechten" userId="1810f218-711e-41c8-bb57-5fbbd1c7fde4" providerId="ADAL" clId="{4F4B2D50-ACA5-4803-97B4-643C3BC1F33E}" dt="2023-10-13T11:35:35.954" v="791" actId="478"/>
          <ac:spMkLst>
            <pc:docMk/>
            <pc:sldMk cId="2461620425" sldId="271"/>
            <ac:spMk id="6" creationId="{8A409CF0-6766-F168-51F6-2186320CD951}"/>
          </ac:spMkLst>
        </pc:spChg>
        <pc:spChg chg="mod">
          <ac:chgData name="Liesbeth Vangenechten" userId="1810f218-711e-41c8-bb57-5fbbd1c7fde4" providerId="ADAL" clId="{4F4B2D50-ACA5-4803-97B4-643C3BC1F33E}" dt="2023-10-13T11:34:32.528" v="783" actId="20577"/>
          <ac:spMkLst>
            <pc:docMk/>
            <pc:sldMk cId="2461620425" sldId="271"/>
            <ac:spMk id="11" creationId="{BC788707-39ED-1434-BA55-CBA0987F2287}"/>
          </ac:spMkLst>
        </pc:spChg>
        <pc:picChg chg="add mod">
          <ac:chgData name="Liesbeth Vangenechten" userId="1810f218-711e-41c8-bb57-5fbbd1c7fde4" providerId="ADAL" clId="{4F4B2D50-ACA5-4803-97B4-643C3BC1F33E}" dt="2023-10-13T11:36:45.112" v="809" actId="14100"/>
          <ac:picMkLst>
            <pc:docMk/>
            <pc:sldMk cId="2461620425" sldId="271"/>
            <ac:picMk id="7" creationId="{448FCDCA-C157-BE8F-A996-2A256C91789B}"/>
          </ac:picMkLst>
        </pc:picChg>
        <pc:picChg chg="add mod">
          <ac:chgData name="Liesbeth Vangenechten" userId="1810f218-711e-41c8-bb57-5fbbd1c7fde4" providerId="ADAL" clId="{4F4B2D50-ACA5-4803-97B4-643C3BC1F33E}" dt="2023-10-13T11:36:48.072" v="810" actId="1076"/>
          <ac:picMkLst>
            <pc:docMk/>
            <pc:sldMk cId="2461620425" sldId="271"/>
            <ac:picMk id="8" creationId="{5FD09522-24E0-4E28-BC28-AEEC0A83469A}"/>
          </ac:picMkLst>
        </pc:picChg>
      </pc:sldChg>
      <pc:sldChg chg="addSp modSp add mod ord">
        <pc:chgData name="Liesbeth Vangenechten" userId="1810f218-711e-41c8-bb57-5fbbd1c7fde4" providerId="ADAL" clId="{4F4B2D50-ACA5-4803-97B4-643C3BC1F33E}" dt="2023-10-17T08:43:20.660" v="1374" actId="1076"/>
        <pc:sldMkLst>
          <pc:docMk/>
          <pc:sldMk cId="3436006010" sldId="272"/>
        </pc:sldMkLst>
        <pc:spChg chg="mod">
          <ac:chgData name="Liesbeth Vangenechten" userId="1810f218-711e-41c8-bb57-5fbbd1c7fde4" providerId="ADAL" clId="{4F4B2D50-ACA5-4803-97B4-643C3BC1F33E}" dt="2023-10-17T08:43:07.902" v="1371" actId="2711"/>
          <ac:spMkLst>
            <pc:docMk/>
            <pc:sldMk cId="3436006010" sldId="272"/>
            <ac:spMk id="2" creationId="{DA0458E1-C7A6-D8F0-9CDA-B478172727CF}"/>
          </ac:spMkLst>
        </pc:spChg>
        <pc:spChg chg="add mod">
          <ac:chgData name="Liesbeth Vangenechten" userId="1810f218-711e-41c8-bb57-5fbbd1c7fde4" providerId="ADAL" clId="{4F4B2D50-ACA5-4803-97B4-643C3BC1F33E}" dt="2023-10-13T11:38:22.474" v="837" actId="1076"/>
          <ac:spMkLst>
            <pc:docMk/>
            <pc:sldMk cId="3436006010" sldId="272"/>
            <ac:spMk id="4" creationId="{3E31C9FB-43E3-F0BB-9262-939FE1DC83FD}"/>
          </ac:spMkLst>
        </pc:spChg>
        <pc:spChg chg="mod">
          <ac:chgData name="Liesbeth Vangenechten" userId="1810f218-711e-41c8-bb57-5fbbd1c7fde4" providerId="ADAL" clId="{4F4B2D50-ACA5-4803-97B4-643C3BC1F33E}" dt="2023-10-17T08:43:12.085" v="1372" actId="1076"/>
          <ac:spMkLst>
            <pc:docMk/>
            <pc:sldMk cId="3436006010" sldId="272"/>
            <ac:spMk id="5" creationId="{85B2EE3F-3428-612D-E5E9-3E14032BB85C}"/>
          </ac:spMkLst>
        </pc:spChg>
        <pc:spChg chg="mod">
          <ac:chgData name="Liesbeth Vangenechten" userId="1810f218-711e-41c8-bb57-5fbbd1c7fde4" providerId="ADAL" clId="{4F4B2D50-ACA5-4803-97B4-643C3BC1F33E}" dt="2023-10-17T08:43:16.772" v="1373" actId="1076"/>
          <ac:spMkLst>
            <pc:docMk/>
            <pc:sldMk cId="3436006010" sldId="272"/>
            <ac:spMk id="6" creationId="{8A409CF0-6766-F168-51F6-2186320CD951}"/>
          </ac:spMkLst>
        </pc:spChg>
        <pc:spChg chg="mod">
          <ac:chgData name="Liesbeth Vangenechten" userId="1810f218-711e-41c8-bb57-5fbbd1c7fde4" providerId="ADAL" clId="{4F4B2D50-ACA5-4803-97B4-643C3BC1F33E}" dt="2023-10-17T08:43:20.660" v="1374" actId="1076"/>
          <ac:spMkLst>
            <pc:docMk/>
            <pc:sldMk cId="3436006010" sldId="272"/>
            <ac:spMk id="10" creationId="{43598DC5-0083-E465-4CA3-D7511E5D3DB2}"/>
          </ac:spMkLst>
        </pc:spChg>
        <pc:spChg chg="mod">
          <ac:chgData name="Liesbeth Vangenechten" userId="1810f218-711e-41c8-bb57-5fbbd1c7fde4" providerId="ADAL" clId="{4F4B2D50-ACA5-4803-97B4-643C3BC1F33E}" dt="2023-10-13T11:37:33.281" v="831" actId="20577"/>
          <ac:spMkLst>
            <pc:docMk/>
            <pc:sldMk cId="3436006010" sldId="272"/>
            <ac:spMk id="11" creationId="{BC788707-39ED-1434-BA55-CBA0987F2287}"/>
          </ac:spMkLst>
        </pc:spChg>
      </pc:sldChg>
      <pc:sldChg chg="addSp delSp modSp add mod">
        <pc:chgData name="Liesbeth Vangenechten" userId="1810f218-711e-41c8-bb57-5fbbd1c7fde4" providerId="ADAL" clId="{4F4B2D50-ACA5-4803-97B4-643C3BC1F33E}" dt="2023-10-17T08:44:04.945" v="1383" actId="1076"/>
        <pc:sldMkLst>
          <pc:docMk/>
          <pc:sldMk cId="670708796" sldId="273"/>
        </pc:sldMkLst>
        <pc:spChg chg="mod">
          <ac:chgData name="Liesbeth Vangenechten" userId="1810f218-711e-41c8-bb57-5fbbd1c7fde4" providerId="ADAL" clId="{4F4B2D50-ACA5-4803-97B4-643C3BC1F33E}" dt="2023-10-17T08:44:04.945" v="1383" actId="1076"/>
          <ac:spMkLst>
            <pc:docMk/>
            <pc:sldMk cId="670708796" sldId="273"/>
            <ac:spMk id="2" creationId="{DA0458E1-C7A6-D8F0-9CDA-B478172727CF}"/>
          </ac:spMkLst>
        </pc:spChg>
        <pc:spChg chg="mod">
          <ac:chgData name="Liesbeth Vangenechten" userId="1810f218-711e-41c8-bb57-5fbbd1c7fde4" providerId="ADAL" clId="{4F4B2D50-ACA5-4803-97B4-643C3BC1F33E}" dt="2023-10-17T08:43:55.494" v="1381" actId="1076"/>
          <ac:spMkLst>
            <pc:docMk/>
            <pc:sldMk cId="670708796" sldId="273"/>
            <ac:spMk id="4" creationId="{E33BF091-00CF-FD6E-F70B-76470C1F7118}"/>
          </ac:spMkLst>
        </pc:spChg>
        <pc:spChg chg="mod">
          <ac:chgData name="Liesbeth Vangenechten" userId="1810f218-711e-41c8-bb57-5fbbd1c7fde4" providerId="ADAL" clId="{4F4B2D50-ACA5-4803-97B4-643C3BC1F33E}" dt="2023-10-17T08:44:02.086" v="1382" actId="1076"/>
          <ac:spMkLst>
            <pc:docMk/>
            <pc:sldMk cId="670708796" sldId="273"/>
            <ac:spMk id="5" creationId="{85B2EE3F-3428-612D-E5E9-3E14032BB85C}"/>
          </ac:spMkLst>
        </pc:spChg>
        <pc:spChg chg="add mod">
          <ac:chgData name="Liesbeth Vangenechten" userId="1810f218-711e-41c8-bb57-5fbbd1c7fde4" providerId="ADAL" clId="{4F4B2D50-ACA5-4803-97B4-643C3BC1F33E}" dt="2023-10-13T11:41:19.934" v="871" actId="1076"/>
          <ac:spMkLst>
            <pc:docMk/>
            <pc:sldMk cId="670708796" sldId="273"/>
            <ac:spMk id="6" creationId="{4784CFEA-A5DC-1F51-283B-4F577D8DE022}"/>
          </ac:spMkLst>
        </pc:spChg>
        <pc:spChg chg="mod">
          <ac:chgData name="Liesbeth Vangenechten" userId="1810f218-711e-41c8-bb57-5fbbd1c7fde4" providerId="ADAL" clId="{4F4B2D50-ACA5-4803-97B4-643C3BC1F33E}" dt="2023-10-13T11:39:48.229" v="840" actId="20577"/>
          <ac:spMkLst>
            <pc:docMk/>
            <pc:sldMk cId="670708796" sldId="273"/>
            <ac:spMk id="11" creationId="{BC788707-39ED-1434-BA55-CBA0987F2287}"/>
          </ac:spMkLst>
        </pc:spChg>
        <pc:spChg chg="del">
          <ac:chgData name="Liesbeth Vangenechten" userId="1810f218-711e-41c8-bb57-5fbbd1c7fde4" providerId="ADAL" clId="{4F4B2D50-ACA5-4803-97B4-643C3BC1F33E}" dt="2023-10-13T11:41:06.399" v="866" actId="478"/>
          <ac:spMkLst>
            <pc:docMk/>
            <pc:sldMk cId="670708796" sldId="273"/>
            <ac:spMk id="12" creationId="{4DF743F3-5E3B-8BF8-956D-51E53F77B50F}"/>
          </ac:spMkLst>
        </pc:spChg>
      </pc:sldChg>
      <pc:sldChg chg="delSp modSp add mod ord">
        <pc:chgData name="Liesbeth Vangenechten" userId="1810f218-711e-41c8-bb57-5fbbd1c7fde4" providerId="ADAL" clId="{4F4B2D50-ACA5-4803-97B4-643C3BC1F33E}" dt="2023-10-17T08:44:59.146" v="1395" actId="14100"/>
        <pc:sldMkLst>
          <pc:docMk/>
          <pc:sldMk cId="3715622444" sldId="274"/>
        </pc:sldMkLst>
        <pc:spChg chg="mod">
          <ac:chgData name="Liesbeth Vangenechten" userId="1810f218-711e-41c8-bb57-5fbbd1c7fde4" providerId="ADAL" clId="{4F4B2D50-ACA5-4803-97B4-643C3BC1F33E}" dt="2023-10-17T08:44:18.978" v="1385" actId="1076"/>
          <ac:spMkLst>
            <pc:docMk/>
            <pc:sldMk cId="3715622444" sldId="274"/>
            <ac:spMk id="2" creationId="{DA0458E1-C7A6-D8F0-9CDA-B478172727CF}"/>
          </ac:spMkLst>
        </pc:spChg>
        <pc:spChg chg="del mod">
          <ac:chgData name="Liesbeth Vangenechten" userId="1810f218-711e-41c8-bb57-5fbbd1c7fde4" providerId="ADAL" clId="{4F4B2D50-ACA5-4803-97B4-643C3BC1F33E}" dt="2023-10-17T08:12:37.021" v="897"/>
          <ac:spMkLst>
            <pc:docMk/>
            <pc:sldMk cId="3715622444" sldId="274"/>
            <ac:spMk id="4" creationId="{3E31C9FB-43E3-F0BB-9262-939FE1DC83FD}"/>
          </ac:spMkLst>
        </pc:spChg>
        <pc:spChg chg="mod">
          <ac:chgData name="Liesbeth Vangenechten" userId="1810f218-711e-41c8-bb57-5fbbd1c7fde4" providerId="ADAL" clId="{4F4B2D50-ACA5-4803-97B4-643C3BC1F33E}" dt="2023-10-17T08:44:59.146" v="1395" actId="14100"/>
          <ac:spMkLst>
            <pc:docMk/>
            <pc:sldMk cId="3715622444" sldId="274"/>
            <ac:spMk id="5" creationId="{85B2EE3F-3428-612D-E5E9-3E14032BB85C}"/>
          </ac:spMkLst>
        </pc:spChg>
        <pc:spChg chg="mod">
          <ac:chgData name="Liesbeth Vangenechten" userId="1810f218-711e-41c8-bb57-5fbbd1c7fde4" providerId="ADAL" clId="{4F4B2D50-ACA5-4803-97B4-643C3BC1F33E}" dt="2023-10-17T08:12:35.876" v="895" actId="20577"/>
          <ac:spMkLst>
            <pc:docMk/>
            <pc:sldMk cId="3715622444" sldId="274"/>
            <ac:spMk id="6" creationId="{8A409CF0-6766-F168-51F6-2186320CD951}"/>
          </ac:spMkLst>
        </pc:spChg>
        <pc:spChg chg="mod">
          <ac:chgData name="Liesbeth Vangenechten" userId="1810f218-711e-41c8-bb57-5fbbd1c7fde4" providerId="ADAL" clId="{4F4B2D50-ACA5-4803-97B4-643C3BC1F33E}" dt="2023-10-17T08:13:15.364" v="900" actId="1076"/>
          <ac:spMkLst>
            <pc:docMk/>
            <pc:sldMk cId="3715622444" sldId="274"/>
            <ac:spMk id="10" creationId="{43598DC5-0083-E465-4CA3-D7511E5D3DB2}"/>
          </ac:spMkLst>
        </pc:spChg>
        <pc:spChg chg="mod">
          <ac:chgData name="Liesbeth Vangenechten" userId="1810f218-711e-41c8-bb57-5fbbd1c7fde4" providerId="ADAL" clId="{4F4B2D50-ACA5-4803-97B4-643C3BC1F33E}" dt="2023-10-17T08:13:19.945" v="901" actId="1076"/>
          <ac:spMkLst>
            <pc:docMk/>
            <pc:sldMk cId="3715622444" sldId="274"/>
            <ac:spMk id="11" creationId="{BC788707-39ED-1434-BA55-CBA0987F2287}"/>
          </ac:spMkLst>
        </pc:spChg>
      </pc:sldChg>
      <pc:sldChg chg="modSp add mod ord">
        <pc:chgData name="Liesbeth Vangenechten" userId="1810f218-711e-41c8-bb57-5fbbd1c7fde4" providerId="ADAL" clId="{4F4B2D50-ACA5-4803-97B4-643C3BC1F33E}" dt="2023-10-17T08:45:34.463" v="1404"/>
        <pc:sldMkLst>
          <pc:docMk/>
          <pc:sldMk cId="2252885907" sldId="275"/>
        </pc:sldMkLst>
        <pc:spChg chg="mod">
          <ac:chgData name="Liesbeth Vangenechten" userId="1810f218-711e-41c8-bb57-5fbbd1c7fde4" providerId="ADAL" clId="{4F4B2D50-ACA5-4803-97B4-643C3BC1F33E}" dt="2023-10-17T08:45:12.375" v="1396" actId="1076"/>
          <ac:spMkLst>
            <pc:docMk/>
            <pc:sldMk cId="2252885907" sldId="275"/>
            <ac:spMk id="2" creationId="{DA0458E1-C7A6-D8F0-9CDA-B478172727CF}"/>
          </ac:spMkLst>
        </pc:spChg>
        <pc:spChg chg="mod">
          <ac:chgData name="Liesbeth Vangenechten" userId="1810f218-711e-41c8-bb57-5fbbd1c7fde4" providerId="ADAL" clId="{4F4B2D50-ACA5-4803-97B4-643C3BC1F33E}" dt="2023-10-17T08:45:20.706" v="1398" actId="1076"/>
          <ac:spMkLst>
            <pc:docMk/>
            <pc:sldMk cId="2252885907" sldId="275"/>
            <ac:spMk id="4" creationId="{E33BF091-00CF-FD6E-F70B-76470C1F7118}"/>
          </ac:spMkLst>
        </pc:spChg>
        <pc:spChg chg="mod">
          <ac:chgData name="Liesbeth Vangenechten" userId="1810f218-711e-41c8-bb57-5fbbd1c7fde4" providerId="ADAL" clId="{4F4B2D50-ACA5-4803-97B4-643C3BC1F33E}" dt="2023-10-17T08:45:16.955" v="1397" actId="1076"/>
          <ac:spMkLst>
            <pc:docMk/>
            <pc:sldMk cId="2252885907" sldId="275"/>
            <ac:spMk id="5" creationId="{85B2EE3F-3428-612D-E5E9-3E14032BB85C}"/>
          </ac:spMkLst>
        </pc:spChg>
        <pc:spChg chg="mod">
          <ac:chgData name="Liesbeth Vangenechten" userId="1810f218-711e-41c8-bb57-5fbbd1c7fde4" providerId="ADAL" clId="{4F4B2D50-ACA5-4803-97B4-643C3BC1F33E}" dt="2023-10-17T08:45:34.463" v="1404"/>
          <ac:spMkLst>
            <pc:docMk/>
            <pc:sldMk cId="2252885907" sldId="275"/>
            <ac:spMk id="6" creationId="{4784CFEA-A5DC-1F51-283B-4F577D8DE022}"/>
          </ac:spMkLst>
        </pc:spChg>
        <pc:spChg chg="mod">
          <ac:chgData name="Liesbeth Vangenechten" userId="1810f218-711e-41c8-bb57-5fbbd1c7fde4" providerId="ADAL" clId="{4F4B2D50-ACA5-4803-97B4-643C3BC1F33E}" dt="2023-10-17T08:13:26.384" v="903" actId="20577"/>
          <ac:spMkLst>
            <pc:docMk/>
            <pc:sldMk cId="2252885907" sldId="275"/>
            <ac:spMk id="11" creationId="{BC788707-39ED-1434-BA55-CBA0987F2287}"/>
          </ac:spMkLst>
        </pc:spChg>
      </pc:sldChg>
      <pc:sldChg chg="modSp add mod">
        <pc:chgData name="Liesbeth Vangenechten" userId="1810f218-711e-41c8-bb57-5fbbd1c7fde4" providerId="ADAL" clId="{4F4B2D50-ACA5-4803-97B4-643C3BC1F33E}" dt="2023-10-17T08:23:20.211" v="1236" actId="20577"/>
        <pc:sldMkLst>
          <pc:docMk/>
          <pc:sldMk cId="1172605754" sldId="276"/>
        </pc:sldMkLst>
        <pc:spChg chg="mod">
          <ac:chgData name="Liesbeth Vangenechten" userId="1810f218-711e-41c8-bb57-5fbbd1c7fde4" providerId="ADAL" clId="{4F4B2D50-ACA5-4803-97B4-643C3BC1F33E}" dt="2023-10-17T08:23:20.211" v="1236" actId="20577"/>
          <ac:spMkLst>
            <pc:docMk/>
            <pc:sldMk cId="1172605754" sldId="276"/>
            <ac:spMk id="2" creationId="{6437C4BC-E00C-44C9-C4DA-3CD87441FD1F}"/>
          </ac:spMkLst>
        </pc:spChg>
      </pc:sldChg>
    </pc:docChg>
  </pc:docChgLst>
  <pc:docChgLst>
    <pc:chgData name="Steven Hillaert" userId="7e6aa684-91a9-4a6b-ae3f-314ca8ecc95f" providerId="ADAL" clId="{9733593A-65B4-4502-BF89-4062312D4521}"/>
    <pc:docChg chg="undo custSel modSld">
      <pc:chgData name="Steven Hillaert" userId="7e6aa684-91a9-4a6b-ae3f-314ca8ecc95f" providerId="ADAL" clId="{9733593A-65B4-4502-BF89-4062312D4521}" dt="2023-10-17T14:15:49.003" v="374" actId="20577"/>
      <pc:docMkLst>
        <pc:docMk/>
      </pc:docMkLst>
      <pc:sldChg chg="modSp mod">
        <pc:chgData name="Steven Hillaert" userId="7e6aa684-91a9-4a6b-ae3f-314ca8ecc95f" providerId="ADAL" clId="{9733593A-65B4-4502-BF89-4062312D4521}" dt="2023-10-17T12:03:24.983" v="222" actId="1076"/>
        <pc:sldMkLst>
          <pc:docMk/>
          <pc:sldMk cId="4123943446" sldId="258"/>
        </pc:sldMkLst>
        <pc:spChg chg="mod">
          <ac:chgData name="Steven Hillaert" userId="7e6aa684-91a9-4a6b-ae3f-314ca8ecc95f" providerId="ADAL" clId="{9733593A-65B4-4502-BF89-4062312D4521}" dt="2023-10-17T12:03:24.983" v="222" actId="1076"/>
          <ac:spMkLst>
            <pc:docMk/>
            <pc:sldMk cId="4123943446" sldId="258"/>
            <ac:spMk id="5" creationId="{7A732EEE-8EF1-B30E-2BAA-6120264CD321}"/>
          </ac:spMkLst>
        </pc:spChg>
      </pc:sldChg>
      <pc:sldChg chg="modSp mod">
        <pc:chgData name="Steven Hillaert" userId="7e6aa684-91a9-4a6b-ae3f-314ca8ecc95f" providerId="ADAL" clId="{9733593A-65B4-4502-BF89-4062312D4521}" dt="2023-10-17T10:56:03.379" v="170" actId="1076"/>
        <pc:sldMkLst>
          <pc:docMk/>
          <pc:sldMk cId="2946048545" sldId="259"/>
        </pc:sldMkLst>
        <pc:spChg chg="mod">
          <ac:chgData name="Steven Hillaert" userId="7e6aa684-91a9-4a6b-ae3f-314ca8ecc95f" providerId="ADAL" clId="{9733593A-65B4-4502-BF89-4062312D4521}" dt="2023-10-17T10:55:55.133" v="169" actId="1076"/>
          <ac:spMkLst>
            <pc:docMk/>
            <pc:sldMk cId="2946048545" sldId="259"/>
            <ac:spMk id="2" creationId="{DA0458E1-C7A6-D8F0-9CDA-B478172727CF}"/>
          </ac:spMkLst>
        </pc:spChg>
        <pc:spChg chg="mod">
          <ac:chgData name="Steven Hillaert" userId="7e6aa684-91a9-4a6b-ae3f-314ca8ecc95f" providerId="ADAL" clId="{9733593A-65B4-4502-BF89-4062312D4521}" dt="2023-10-17T10:43:16.243" v="98" actId="14100"/>
          <ac:spMkLst>
            <pc:docMk/>
            <pc:sldMk cId="2946048545" sldId="259"/>
            <ac:spMk id="3" creationId="{D7D89AE7-9142-9BA8-2528-C493D0EFB279}"/>
          </ac:spMkLst>
        </pc:spChg>
        <pc:spChg chg="mod">
          <ac:chgData name="Steven Hillaert" userId="7e6aa684-91a9-4a6b-ae3f-314ca8ecc95f" providerId="ADAL" clId="{9733593A-65B4-4502-BF89-4062312D4521}" dt="2023-10-17T10:56:03.379" v="170" actId="1076"/>
          <ac:spMkLst>
            <pc:docMk/>
            <pc:sldMk cId="2946048545" sldId="259"/>
            <ac:spMk id="5" creationId="{85B2EE3F-3428-612D-E5E9-3E14032BB85C}"/>
          </ac:spMkLst>
        </pc:spChg>
        <pc:spChg chg="mod">
          <ac:chgData name="Steven Hillaert" userId="7e6aa684-91a9-4a6b-ae3f-314ca8ecc95f" providerId="ADAL" clId="{9733593A-65B4-4502-BF89-4062312D4521}" dt="2023-10-17T10:40:05.575" v="88" actId="1076"/>
          <ac:spMkLst>
            <pc:docMk/>
            <pc:sldMk cId="2946048545" sldId="259"/>
            <ac:spMk id="12" creationId="{0134C640-CDA4-CC3C-BA30-6CFF5BE45638}"/>
          </ac:spMkLst>
        </pc:spChg>
        <pc:cxnChg chg="mod">
          <ac:chgData name="Steven Hillaert" userId="7e6aa684-91a9-4a6b-ae3f-314ca8ecc95f" providerId="ADAL" clId="{9733593A-65B4-4502-BF89-4062312D4521}" dt="2023-10-17T10:43:44.699" v="99" actId="1076"/>
          <ac:cxnSpMkLst>
            <pc:docMk/>
            <pc:sldMk cId="2946048545" sldId="259"/>
            <ac:cxnSpMk id="9" creationId="{5AD2CB1F-3B95-A88A-7F96-AF224FD57CB1}"/>
          </ac:cxnSpMkLst>
        </pc:cxnChg>
      </pc:sldChg>
      <pc:sldChg chg="modSp mod">
        <pc:chgData name="Steven Hillaert" userId="7e6aa684-91a9-4a6b-ae3f-314ca8ecc95f" providerId="ADAL" clId="{9733593A-65B4-4502-BF89-4062312D4521}" dt="2023-10-17T11:18:22.323" v="220" actId="1076"/>
        <pc:sldMkLst>
          <pc:docMk/>
          <pc:sldMk cId="3154106867" sldId="262"/>
        </pc:sldMkLst>
        <pc:spChg chg="mod">
          <ac:chgData name="Steven Hillaert" userId="7e6aa684-91a9-4a6b-ae3f-314ca8ecc95f" providerId="ADAL" clId="{9733593A-65B4-4502-BF89-4062312D4521}" dt="2023-10-17T11:18:22.323" v="220" actId="1076"/>
          <ac:spMkLst>
            <pc:docMk/>
            <pc:sldMk cId="3154106867" sldId="262"/>
            <ac:spMk id="3" creationId="{6958B6DE-5DD5-4BDC-F0A7-B6C4ABB65406}"/>
          </ac:spMkLst>
        </pc:spChg>
      </pc:sldChg>
      <pc:sldChg chg="modSp mod">
        <pc:chgData name="Steven Hillaert" userId="7e6aa684-91a9-4a6b-ae3f-314ca8ecc95f" providerId="ADAL" clId="{9733593A-65B4-4502-BF89-4062312D4521}" dt="2023-10-17T11:17:51.476" v="218" actId="1076"/>
        <pc:sldMkLst>
          <pc:docMk/>
          <pc:sldMk cId="1328087533" sldId="265"/>
        </pc:sldMkLst>
        <pc:spChg chg="mod">
          <ac:chgData name="Steven Hillaert" userId="7e6aa684-91a9-4a6b-ae3f-314ca8ecc95f" providerId="ADAL" clId="{9733593A-65B4-4502-BF89-4062312D4521}" dt="2023-10-17T11:17:51.476" v="218" actId="1076"/>
          <ac:spMkLst>
            <pc:docMk/>
            <pc:sldMk cId="1328087533" sldId="265"/>
            <ac:spMk id="3" creationId="{B2C2D3F7-E3C4-7DD6-6E6B-0BAE7AAB2732}"/>
          </ac:spMkLst>
        </pc:spChg>
        <pc:spChg chg="mod">
          <ac:chgData name="Steven Hillaert" userId="7e6aa684-91a9-4a6b-ae3f-314ca8ecc95f" providerId="ADAL" clId="{9733593A-65B4-4502-BF89-4062312D4521}" dt="2023-10-17T09:02:03.779" v="70" actId="20577"/>
          <ac:spMkLst>
            <pc:docMk/>
            <pc:sldMk cId="1328087533" sldId="265"/>
            <ac:spMk id="4" creationId="{1D5324E7-1B54-41CF-24B7-6404024B1F91}"/>
          </ac:spMkLst>
        </pc:spChg>
      </pc:sldChg>
      <pc:sldChg chg="modSp mod">
        <pc:chgData name="Steven Hillaert" userId="7e6aa684-91a9-4a6b-ae3f-314ca8ecc95f" providerId="ADAL" clId="{9733593A-65B4-4502-BF89-4062312D4521}" dt="2023-10-17T13:57:41.004" v="371" actId="20577"/>
        <pc:sldMkLst>
          <pc:docMk/>
          <pc:sldMk cId="2001410253" sldId="267"/>
        </pc:sldMkLst>
        <pc:spChg chg="mod">
          <ac:chgData name="Steven Hillaert" userId="7e6aa684-91a9-4a6b-ae3f-314ca8ecc95f" providerId="ADAL" clId="{9733593A-65B4-4502-BF89-4062312D4521}" dt="2023-10-17T08:57:53.028" v="43" actId="1037"/>
          <ac:spMkLst>
            <pc:docMk/>
            <pc:sldMk cId="2001410253" sldId="267"/>
            <ac:spMk id="2" creationId="{EE87D73D-2936-1EEF-2758-B25313A5ADB8}"/>
          </ac:spMkLst>
        </pc:spChg>
        <pc:spChg chg="mod">
          <ac:chgData name="Steven Hillaert" userId="7e6aa684-91a9-4a6b-ae3f-314ca8ecc95f" providerId="ADAL" clId="{9733593A-65B4-4502-BF89-4062312D4521}" dt="2023-10-17T13:57:41.004" v="371" actId="20577"/>
          <ac:spMkLst>
            <pc:docMk/>
            <pc:sldMk cId="2001410253" sldId="267"/>
            <ac:spMk id="3" creationId="{1EE7A715-6114-6A3A-B120-BC024664CBA5}"/>
          </ac:spMkLst>
        </pc:spChg>
        <pc:spChg chg="mod">
          <ac:chgData name="Steven Hillaert" userId="7e6aa684-91a9-4a6b-ae3f-314ca8ecc95f" providerId="ADAL" clId="{9733593A-65B4-4502-BF89-4062312D4521}" dt="2023-10-17T08:58:37.328" v="47" actId="20577"/>
          <ac:spMkLst>
            <pc:docMk/>
            <pc:sldMk cId="2001410253" sldId="267"/>
            <ac:spMk id="5" creationId="{7A732EEE-8EF1-B30E-2BAA-6120264CD321}"/>
          </ac:spMkLst>
        </pc:spChg>
        <pc:spChg chg="mod">
          <ac:chgData name="Steven Hillaert" userId="7e6aa684-91a9-4a6b-ae3f-314ca8ecc95f" providerId="ADAL" clId="{9733593A-65B4-4502-BF89-4062312D4521}" dt="2023-10-17T08:58:03.579" v="44" actId="1076"/>
          <ac:spMkLst>
            <pc:docMk/>
            <pc:sldMk cId="2001410253" sldId="267"/>
            <ac:spMk id="9" creationId="{E454A90F-9599-045B-7139-8016AAB93C7F}"/>
          </ac:spMkLst>
        </pc:spChg>
      </pc:sldChg>
      <pc:sldChg chg="modSp mod">
        <pc:chgData name="Steven Hillaert" userId="7e6aa684-91a9-4a6b-ae3f-314ca8ecc95f" providerId="ADAL" clId="{9733593A-65B4-4502-BF89-4062312D4521}" dt="2023-10-17T12:40:07.719" v="335" actId="20577"/>
        <pc:sldMkLst>
          <pc:docMk/>
          <pc:sldMk cId="3225435112" sldId="268"/>
        </pc:sldMkLst>
        <pc:spChg chg="mod">
          <ac:chgData name="Steven Hillaert" userId="7e6aa684-91a9-4a6b-ae3f-314ca8ecc95f" providerId="ADAL" clId="{9733593A-65B4-4502-BF89-4062312D4521}" dt="2023-10-17T10:56:26.635" v="173" actId="1076"/>
          <ac:spMkLst>
            <pc:docMk/>
            <pc:sldMk cId="3225435112" sldId="268"/>
            <ac:spMk id="2" creationId="{DA0458E1-C7A6-D8F0-9CDA-B478172727CF}"/>
          </ac:spMkLst>
        </pc:spChg>
        <pc:spChg chg="mod">
          <ac:chgData name="Steven Hillaert" userId="7e6aa684-91a9-4a6b-ae3f-314ca8ecc95f" providerId="ADAL" clId="{9733593A-65B4-4502-BF89-4062312D4521}" dt="2023-10-17T12:40:07.719" v="335" actId="20577"/>
          <ac:spMkLst>
            <pc:docMk/>
            <pc:sldMk cId="3225435112" sldId="268"/>
            <ac:spMk id="3" creationId="{D7D89AE7-9142-9BA8-2528-C493D0EFB279}"/>
          </ac:spMkLst>
        </pc:spChg>
        <pc:spChg chg="mod">
          <ac:chgData name="Steven Hillaert" userId="7e6aa684-91a9-4a6b-ae3f-314ca8ecc95f" providerId="ADAL" clId="{9733593A-65B4-4502-BF89-4062312D4521}" dt="2023-10-17T10:40:43.243" v="92" actId="1076"/>
          <ac:spMkLst>
            <pc:docMk/>
            <pc:sldMk cId="3225435112" sldId="268"/>
            <ac:spMk id="4" creationId="{E33BF091-00CF-FD6E-F70B-76470C1F7118}"/>
          </ac:spMkLst>
        </pc:spChg>
        <pc:spChg chg="mod">
          <ac:chgData name="Steven Hillaert" userId="7e6aa684-91a9-4a6b-ae3f-314ca8ecc95f" providerId="ADAL" clId="{9733593A-65B4-4502-BF89-4062312D4521}" dt="2023-10-17T10:56:33.847" v="174" actId="1076"/>
          <ac:spMkLst>
            <pc:docMk/>
            <pc:sldMk cId="3225435112" sldId="268"/>
            <ac:spMk id="5" creationId="{85B2EE3F-3428-612D-E5E9-3E14032BB85C}"/>
          </ac:spMkLst>
        </pc:spChg>
      </pc:sldChg>
      <pc:sldChg chg="modSp mod">
        <pc:chgData name="Steven Hillaert" userId="7e6aa684-91a9-4a6b-ae3f-314ca8ecc95f" providerId="ADAL" clId="{9733593A-65B4-4502-BF89-4062312D4521}" dt="2023-10-17T12:40:55.802" v="369" actId="20577"/>
        <pc:sldMkLst>
          <pc:docMk/>
          <pc:sldMk cId="3020659273" sldId="269"/>
        </pc:sldMkLst>
        <pc:spChg chg="mod">
          <ac:chgData name="Steven Hillaert" userId="7e6aa684-91a9-4a6b-ae3f-314ca8ecc95f" providerId="ADAL" clId="{9733593A-65B4-4502-BF89-4062312D4521}" dt="2023-10-17T10:56:49.528" v="176" actId="14100"/>
          <ac:spMkLst>
            <pc:docMk/>
            <pc:sldMk cId="3020659273" sldId="269"/>
            <ac:spMk id="2" creationId="{DA0458E1-C7A6-D8F0-9CDA-B478172727CF}"/>
          </ac:spMkLst>
        </pc:spChg>
        <pc:spChg chg="mod">
          <ac:chgData name="Steven Hillaert" userId="7e6aa684-91a9-4a6b-ae3f-314ca8ecc95f" providerId="ADAL" clId="{9733593A-65B4-4502-BF89-4062312D4521}" dt="2023-10-17T10:40:53.065" v="93" actId="1076"/>
          <ac:spMkLst>
            <pc:docMk/>
            <pc:sldMk cId="3020659273" sldId="269"/>
            <ac:spMk id="4" creationId="{E33BF091-00CF-FD6E-F70B-76470C1F7118}"/>
          </ac:spMkLst>
        </pc:spChg>
        <pc:spChg chg="mod">
          <ac:chgData name="Steven Hillaert" userId="7e6aa684-91a9-4a6b-ae3f-314ca8ecc95f" providerId="ADAL" clId="{9733593A-65B4-4502-BF89-4062312D4521}" dt="2023-10-17T10:56:58.329" v="177" actId="1076"/>
          <ac:spMkLst>
            <pc:docMk/>
            <pc:sldMk cId="3020659273" sldId="269"/>
            <ac:spMk id="5" creationId="{85B2EE3F-3428-612D-E5E9-3E14032BB85C}"/>
          </ac:spMkLst>
        </pc:spChg>
        <pc:spChg chg="mod">
          <ac:chgData name="Steven Hillaert" userId="7e6aa684-91a9-4a6b-ae3f-314ca8ecc95f" providerId="ADAL" clId="{9733593A-65B4-4502-BF89-4062312D4521}" dt="2023-10-17T12:40:55.802" v="369" actId="20577"/>
          <ac:spMkLst>
            <pc:docMk/>
            <pc:sldMk cId="3020659273" sldId="269"/>
            <ac:spMk id="12" creationId="{4DF743F3-5E3B-8BF8-956D-51E53F77B50F}"/>
          </ac:spMkLst>
        </pc:spChg>
      </pc:sldChg>
      <pc:sldChg chg="modSp mod">
        <pc:chgData name="Steven Hillaert" userId="7e6aa684-91a9-4a6b-ae3f-314ca8ecc95f" providerId="ADAL" clId="{9733593A-65B4-4502-BF89-4062312D4521}" dt="2023-10-17T10:57:37.329" v="179" actId="14100"/>
        <pc:sldMkLst>
          <pc:docMk/>
          <pc:sldMk cId="2286516307" sldId="270"/>
        </pc:sldMkLst>
        <pc:spChg chg="mod">
          <ac:chgData name="Steven Hillaert" userId="7e6aa684-91a9-4a6b-ae3f-314ca8ecc95f" providerId="ADAL" clId="{9733593A-65B4-4502-BF89-4062312D4521}" dt="2023-10-17T10:57:37.329" v="179" actId="14100"/>
          <ac:spMkLst>
            <pc:docMk/>
            <pc:sldMk cId="2286516307" sldId="270"/>
            <ac:spMk id="5" creationId="{85B2EE3F-3428-612D-E5E9-3E14032BB85C}"/>
          </ac:spMkLst>
        </pc:spChg>
        <pc:spChg chg="mod">
          <ac:chgData name="Steven Hillaert" userId="7e6aa684-91a9-4a6b-ae3f-314ca8ecc95f" providerId="ADAL" clId="{9733593A-65B4-4502-BF89-4062312D4521}" dt="2023-10-17T10:55:01.705" v="166" actId="115"/>
          <ac:spMkLst>
            <pc:docMk/>
            <pc:sldMk cId="2286516307" sldId="270"/>
            <ac:spMk id="6" creationId="{8A409CF0-6766-F168-51F6-2186320CD951}"/>
          </ac:spMkLst>
        </pc:spChg>
        <pc:spChg chg="mod">
          <ac:chgData name="Steven Hillaert" userId="7e6aa684-91a9-4a6b-ae3f-314ca8ecc95f" providerId="ADAL" clId="{9733593A-65B4-4502-BF89-4062312D4521}" dt="2023-10-17T10:36:27.204" v="80" actId="1076"/>
          <ac:spMkLst>
            <pc:docMk/>
            <pc:sldMk cId="2286516307" sldId="270"/>
            <ac:spMk id="11" creationId="{BC788707-39ED-1434-BA55-CBA0987F2287}"/>
          </ac:spMkLst>
        </pc:spChg>
      </pc:sldChg>
      <pc:sldChg chg="modSp mod">
        <pc:chgData name="Steven Hillaert" userId="7e6aa684-91a9-4a6b-ae3f-314ca8ecc95f" providerId="ADAL" clId="{9733593A-65B4-4502-BF89-4062312D4521}" dt="2023-10-17T10:59:13.655" v="193" actId="6549"/>
        <pc:sldMkLst>
          <pc:docMk/>
          <pc:sldMk cId="2461620425" sldId="271"/>
        </pc:sldMkLst>
        <pc:spChg chg="mod">
          <ac:chgData name="Steven Hillaert" userId="7e6aa684-91a9-4a6b-ae3f-314ca8ecc95f" providerId="ADAL" clId="{9733593A-65B4-4502-BF89-4062312D4521}" dt="2023-10-17T10:58:10.196" v="182" actId="1076"/>
          <ac:spMkLst>
            <pc:docMk/>
            <pc:sldMk cId="2461620425" sldId="271"/>
            <ac:spMk id="2" creationId="{DA0458E1-C7A6-D8F0-9CDA-B478172727CF}"/>
          </ac:spMkLst>
        </pc:spChg>
        <pc:spChg chg="mod">
          <ac:chgData name="Steven Hillaert" userId="7e6aa684-91a9-4a6b-ae3f-314ca8ecc95f" providerId="ADAL" clId="{9733593A-65B4-4502-BF89-4062312D4521}" dt="2023-10-17T10:44:56.596" v="103" actId="14100"/>
          <ac:spMkLst>
            <pc:docMk/>
            <pc:sldMk cId="2461620425" sldId="271"/>
            <ac:spMk id="4" creationId="{660FB28E-72B6-4A99-C187-1EAB0E1629E6}"/>
          </ac:spMkLst>
        </pc:spChg>
        <pc:spChg chg="mod">
          <ac:chgData name="Steven Hillaert" userId="7e6aa684-91a9-4a6b-ae3f-314ca8ecc95f" providerId="ADAL" clId="{9733593A-65B4-4502-BF89-4062312D4521}" dt="2023-10-17T10:59:13.655" v="193" actId="6549"/>
          <ac:spMkLst>
            <pc:docMk/>
            <pc:sldMk cId="2461620425" sldId="271"/>
            <ac:spMk id="5" creationId="{85B2EE3F-3428-612D-E5E9-3E14032BB85C}"/>
          </ac:spMkLst>
        </pc:spChg>
      </pc:sldChg>
      <pc:sldChg chg="modSp mod">
        <pc:chgData name="Steven Hillaert" userId="7e6aa684-91a9-4a6b-ae3f-314ca8ecc95f" providerId="ADAL" clId="{9733593A-65B4-4502-BF89-4062312D4521}" dt="2023-10-17T14:15:49.003" v="374" actId="20577"/>
        <pc:sldMkLst>
          <pc:docMk/>
          <pc:sldMk cId="3436006010" sldId="272"/>
        </pc:sldMkLst>
        <pc:spChg chg="mod">
          <ac:chgData name="Steven Hillaert" userId="7e6aa684-91a9-4a6b-ae3f-314ca8ecc95f" providerId="ADAL" clId="{9733593A-65B4-4502-BF89-4062312D4521}" dt="2023-10-17T10:59:45.277" v="196" actId="1076"/>
          <ac:spMkLst>
            <pc:docMk/>
            <pc:sldMk cId="3436006010" sldId="272"/>
            <ac:spMk id="2" creationId="{DA0458E1-C7A6-D8F0-9CDA-B478172727CF}"/>
          </ac:spMkLst>
        </pc:spChg>
        <pc:spChg chg="mod">
          <ac:chgData name="Steven Hillaert" userId="7e6aa684-91a9-4a6b-ae3f-314ca8ecc95f" providerId="ADAL" clId="{9733593A-65B4-4502-BF89-4062312D4521}" dt="2023-10-17T10:48:54.853" v="119" actId="121"/>
          <ac:spMkLst>
            <pc:docMk/>
            <pc:sldMk cId="3436006010" sldId="272"/>
            <ac:spMk id="4" creationId="{3E31C9FB-43E3-F0BB-9262-939FE1DC83FD}"/>
          </ac:spMkLst>
        </pc:spChg>
        <pc:spChg chg="mod">
          <ac:chgData name="Steven Hillaert" userId="7e6aa684-91a9-4a6b-ae3f-314ca8ecc95f" providerId="ADAL" clId="{9733593A-65B4-4502-BF89-4062312D4521}" dt="2023-10-17T11:01:09.559" v="201" actId="14100"/>
          <ac:spMkLst>
            <pc:docMk/>
            <pc:sldMk cId="3436006010" sldId="272"/>
            <ac:spMk id="5" creationId="{85B2EE3F-3428-612D-E5E9-3E14032BB85C}"/>
          </ac:spMkLst>
        </pc:spChg>
        <pc:spChg chg="mod">
          <ac:chgData name="Steven Hillaert" userId="7e6aa684-91a9-4a6b-ae3f-314ca8ecc95f" providerId="ADAL" clId="{9733593A-65B4-4502-BF89-4062312D4521}" dt="2023-10-17T14:15:49.003" v="374" actId="20577"/>
          <ac:spMkLst>
            <pc:docMk/>
            <pc:sldMk cId="3436006010" sldId="272"/>
            <ac:spMk id="6" creationId="{8A409CF0-6766-F168-51F6-2186320CD951}"/>
          </ac:spMkLst>
        </pc:spChg>
        <pc:spChg chg="mod">
          <ac:chgData name="Steven Hillaert" userId="7e6aa684-91a9-4a6b-ae3f-314ca8ecc95f" providerId="ADAL" clId="{9733593A-65B4-4502-BF89-4062312D4521}" dt="2023-10-17T10:38:01.504" v="82" actId="1076"/>
          <ac:spMkLst>
            <pc:docMk/>
            <pc:sldMk cId="3436006010" sldId="272"/>
            <ac:spMk id="11" creationId="{BC788707-39ED-1434-BA55-CBA0987F2287}"/>
          </ac:spMkLst>
        </pc:spChg>
      </pc:sldChg>
      <pc:sldChg chg="modSp mod">
        <pc:chgData name="Steven Hillaert" userId="7e6aa684-91a9-4a6b-ae3f-314ca8ecc95f" providerId="ADAL" clId="{9733593A-65B4-4502-BF89-4062312D4521}" dt="2023-10-17T11:15:10.642" v="204" actId="1076"/>
        <pc:sldMkLst>
          <pc:docMk/>
          <pc:sldMk cId="670708796" sldId="273"/>
        </pc:sldMkLst>
        <pc:spChg chg="mod">
          <ac:chgData name="Steven Hillaert" userId="7e6aa684-91a9-4a6b-ae3f-314ca8ecc95f" providerId="ADAL" clId="{9733593A-65B4-4502-BF89-4062312D4521}" dt="2023-10-17T11:15:03.046" v="203" actId="1076"/>
          <ac:spMkLst>
            <pc:docMk/>
            <pc:sldMk cId="670708796" sldId="273"/>
            <ac:spMk id="2" creationId="{DA0458E1-C7A6-D8F0-9CDA-B478172727CF}"/>
          </ac:spMkLst>
        </pc:spChg>
        <pc:spChg chg="mod">
          <ac:chgData name="Steven Hillaert" userId="7e6aa684-91a9-4a6b-ae3f-314ca8ecc95f" providerId="ADAL" clId="{9733593A-65B4-4502-BF89-4062312D4521}" dt="2023-10-17T11:15:10.642" v="204" actId="1076"/>
          <ac:spMkLst>
            <pc:docMk/>
            <pc:sldMk cId="670708796" sldId="273"/>
            <ac:spMk id="5" creationId="{85B2EE3F-3428-612D-E5E9-3E14032BB85C}"/>
          </ac:spMkLst>
        </pc:spChg>
        <pc:spChg chg="mod">
          <ac:chgData name="Steven Hillaert" userId="7e6aa684-91a9-4a6b-ae3f-314ca8ecc95f" providerId="ADAL" clId="{9733593A-65B4-4502-BF89-4062312D4521}" dt="2023-10-17T10:54:19.451" v="164" actId="20577"/>
          <ac:spMkLst>
            <pc:docMk/>
            <pc:sldMk cId="670708796" sldId="273"/>
            <ac:spMk id="6" creationId="{4784CFEA-A5DC-1F51-283B-4F577D8DE022}"/>
          </ac:spMkLst>
        </pc:spChg>
      </pc:sldChg>
      <pc:sldChg chg="modSp mod">
        <pc:chgData name="Steven Hillaert" userId="7e6aa684-91a9-4a6b-ae3f-314ca8ecc95f" providerId="ADAL" clId="{9733593A-65B4-4502-BF89-4062312D4521}" dt="2023-10-17T11:16:01.026" v="210" actId="20577"/>
        <pc:sldMkLst>
          <pc:docMk/>
          <pc:sldMk cId="3715622444" sldId="274"/>
        </pc:sldMkLst>
        <pc:spChg chg="mod">
          <ac:chgData name="Steven Hillaert" userId="7e6aa684-91a9-4a6b-ae3f-314ca8ecc95f" providerId="ADAL" clId="{9733593A-65B4-4502-BF89-4062312D4521}" dt="2023-10-17T11:15:37.110" v="205" actId="1076"/>
          <ac:spMkLst>
            <pc:docMk/>
            <pc:sldMk cId="3715622444" sldId="274"/>
            <ac:spMk id="2" creationId="{DA0458E1-C7A6-D8F0-9CDA-B478172727CF}"/>
          </ac:spMkLst>
        </pc:spChg>
        <pc:spChg chg="mod">
          <ac:chgData name="Steven Hillaert" userId="7e6aa684-91a9-4a6b-ae3f-314ca8ecc95f" providerId="ADAL" clId="{9733593A-65B4-4502-BF89-4062312D4521}" dt="2023-10-17T11:16:01.026" v="210" actId="20577"/>
          <ac:spMkLst>
            <pc:docMk/>
            <pc:sldMk cId="3715622444" sldId="274"/>
            <ac:spMk id="5" creationId="{85B2EE3F-3428-612D-E5E9-3E14032BB85C}"/>
          </ac:spMkLst>
        </pc:spChg>
        <pc:spChg chg="mod">
          <ac:chgData name="Steven Hillaert" userId="7e6aa684-91a9-4a6b-ae3f-314ca8ecc95f" providerId="ADAL" clId="{9733593A-65B4-4502-BF89-4062312D4521}" dt="2023-10-17T10:53:27.166" v="163" actId="20577"/>
          <ac:spMkLst>
            <pc:docMk/>
            <pc:sldMk cId="3715622444" sldId="274"/>
            <ac:spMk id="6" creationId="{8A409CF0-6766-F168-51F6-2186320CD951}"/>
          </ac:spMkLst>
        </pc:spChg>
        <pc:spChg chg="mod">
          <ac:chgData name="Steven Hillaert" userId="7e6aa684-91a9-4a6b-ae3f-314ca8ecc95f" providerId="ADAL" clId="{9733593A-65B4-4502-BF89-4062312D4521}" dt="2023-10-17T10:50:20.762" v="126" actId="1076"/>
          <ac:spMkLst>
            <pc:docMk/>
            <pc:sldMk cId="3715622444" sldId="274"/>
            <ac:spMk id="10" creationId="{43598DC5-0083-E465-4CA3-D7511E5D3DB2}"/>
          </ac:spMkLst>
        </pc:spChg>
        <pc:spChg chg="mod">
          <ac:chgData name="Steven Hillaert" userId="7e6aa684-91a9-4a6b-ae3f-314ca8ecc95f" providerId="ADAL" clId="{9733593A-65B4-4502-BF89-4062312D4521}" dt="2023-10-17T10:50:20.762" v="126" actId="1076"/>
          <ac:spMkLst>
            <pc:docMk/>
            <pc:sldMk cId="3715622444" sldId="274"/>
            <ac:spMk id="11" creationId="{BC788707-39ED-1434-BA55-CBA0987F2287}"/>
          </ac:spMkLst>
        </pc:spChg>
      </pc:sldChg>
      <pc:sldChg chg="modSp mod">
        <pc:chgData name="Steven Hillaert" userId="7e6aa684-91a9-4a6b-ae3f-314ca8ecc95f" providerId="ADAL" clId="{9733593A-65B4-4502-BF89-4062312D4521}" dt="2023-10-17T11:17:15.156" v="216" actId="14100"/>
        <pc:sldMkLst>
          <pc:docMk/>
          <pc:sldMk cId="2252885907" sldId="275"/>
        </pc:sldMkLst>
        <pc:spChg chg="mod">
          <ac:chgData name="Steven Hillaert" userId="7e6aa684-91a9-4a6b-ae3f-314ca8ecc95f" providerId="ADAL" clId="{9733593A-65B4-4502-BF89-4062312D4521}" dt="2023-10-17T11:16:28.886" v="211" actId="1076"/>
          <ac:spMkLst>
            <pc:docMk/>
            <pc:sldMk cId="2252885907" sldId="275"/>
            <ac:spMk id="2" creationId="{DA0458E1-C7A6-D8F0-9CDA-B478172727CF}"/>
          </ac:spMkLst>
        </pc:spChg>
        <pc:spChg chg="mod">
          <ac:chgData name="Steven Hillaert" userId="7e6aa684-91a9-4a6b-ae3f-314ca8ecc95f" providerId="ADAL" clId="{9733593A-65B4-4502-BF89-4062312D4521}" dt="2023-10-17T11:16:41.120" v="214" actId="1076"/>
          <ac:spMkLst>
            <pc:docMk/>
            <pc:sldMk cId="2252885907" sldId="275"/>
            <ac:spMk id="4" creationId="{E33BF091-00CF-FD6E-F70B-76470C1F7118}"/>
          </ac:spMkLst>
        </pc:spChg>
        <pc:spChg chg="mod">
          <ac:chgData name="Steven Hillaert" userId="7e6aa684-91a9-4a6b-ae3f-314ca8ecc95f" providerId="ADAL" clId="{9733593A-65B4-4502-BF89-4062312D4521}" dt="2023-10-17T11:17:15.156" v="216" actId="14100"/>
          <ac:spMkLst>
            <pc:docMk/>
            <pc:sldMk cId="2252885907" sldId="275"/>
            <ac:spMk id="5" creationId="{85B2EE3F-3428-612D-E5E9-3E14032BB85C}"/>
          </ac:spMkLst>
        </pc:spChg>
        <pc:spChg chg="mod">
          <ac:chgData name="Steven Hillaert" userId="7e6aa684-91a9-4a6b-ae3f-314ca8ecc95f" providerId="ADAL" clId="{9733593A-65B4-4502-BF89-4062312D4521}" dt="2023-10-17T08:59:33.469" v="52" actId="20577"/>
          <ac:spMkLst>
            <pc:docMk/>
            <pc:sldMk cId="2252885907" sldId="275"/>
            <ac:spMk id="6" creationId="{4784CFEA-A5DC-1F51-283B-4F577D8DE022}"/>
          </ac:spMkLst>
        </pc:spChg>
      </pc:sldChg>
    </pc:docChg>
  </pc:docChgLst>
  <pc:docChgLst>
    <pc:chgData name="Steven Hillaert" userId="7e6aa684-91a9-4a6b-ae3f-314ca8ecc95f" providerId="ADAL" clId="{5D3535C9-D3AC-4AEE-9EA5-72FA228CD143}"/>
    <pc:docChg chg="undo redo custSel delSld modSld sldOrd">
      <pc:chgData name="Steven Hillaert" userId="7e6aa684-91a9-4a6b-ae3f-314ca8ecc95f" providerId="ADAL" clId="{5D3535C9-D3AC-4AEE-9EA5-72FA228CD143}" dt="2024-11-07T09:19:07.961" v="2127" actId="1076"/>
      <pc:docMkLst>
        <pc:docMk/>
      </pc:docMkLst>
      <pc:sldChg chg="del">
        <pc:chgData name="Steven Hillaert" userId="7e6aa684-91a9-4a6b-ae3f-314ca8ecc95f" providerId="ADAL" clId="{5D3535C9-D3AC-4AEE-9EA5-72FA228CD143}" dt="2024-10-27T13:39:12.469" v="71" actId="2696"/>
        <pc:sldMkLst>
          <pc:docMk/>
          <pc:sldMk cId="3926694943" sldId="256"/>
        </pc:sldMkLst>
      </pc:sldChg>
      <pc:sldChg chg="addSp delSp modSp mod ord">
        <pc:chgData name="Steven Hillaert" userId="7e6aa684-91a9-4a6b-ae3f-314ca8ecc95f" providerId="ADAL" clId="{5D3535C9-D3AC-4AEE-9EA5-72FA228CD143}" dt="2024-11-04T20:47:32.947" v="1436" actId="14100"/>
        <pc:sldMkLst>
          <pc:docMk/>
          <pc:sldMk cId="4137413410" sldId="257"/>
        </pc:sldMkLst>
        <pc:spChg chg="del">
          <ac:chgData name="Steven Hillaert" userId="7e6aa684-91a9-4a6b-ae3f-314ca8ecc95f" providerId="ADAL" clId="{5D3535C9-D3AC-4AEE-9EA5-72FA228CD143}" dt="2024-10-27T14:06:56.985" v="128" actId="478"/>
          <ac:spMkLst>
            <pc:docMk/>
            <pc:sldMk cId="4137413410" sldId="257"/>
            <ac:spMk id="2" creationId="{BF9AF014-6776-AB7F-FA5F-214543700CDB}"/>
          </ac:spMkLst>
        </pc:spChg>
        <pc:spChg chg="del">
          <ac:chgData name="Steven Hillaert" userId="7e6aa684-91a9-4a6b-ae3f-314ca8ecc95f" providerId="ADAL" clId="{5D3535C9-D3AC-4AEE-9EA5-72FA228CD143}" dt="2024-10-27T14:07:00.067" v="129" actId="478"/>
          <ac:spMkLst>
            <pc:docMk/>
            <pc:sldMk cId="4137413410" sldId="257"/>
            <ac:spMk id="3" creationId="{033AD1BC-ABA4-6278-D188-D36B4B19790C}"/>
          </ac:spMkLst>
        </pc:spChg>
        <pc:spChg chg="del">
          <ac:chgData name="Steven Hillaert" userId="7e6aa684-91a9-4a6b-ae3f-314ca8ecc95f" providerId="ADAL" clId="{5D3535C9-D3AC-4AEE-9EA5-72FA228CD143}" dt="2024-10-27T13:38:03.504" v="47" actId="478"/>
          <ac:spMkLst>
            <pc:docMk/>
            <pc:sldMk cId="4137413410" sldId="257"/>
            <ac:spMk id="5" creationId="{D27F07C9-79A4-ED21-43FC-6FDC4679A450}"/>
          </ac:spMkLst>
        </pc:spChg>
        <pc:spChg chg="mod">
          <ac:chgData name="Steven Hillaert" userId="7e6aa684-91a9-4a6b-ae3f-314ca8ecc95f" providerId="ADAL" clId="{5D3535C9-D3AC-4AEE-9EA5-72FA228CD143}" dt="2024-11-04T09:37:50.557" v="1008" actId="207"/>
          <ac:spMkLst>
            <pc:docMk/>
            <pc:sldMk cId="4137413410" sldId="257"/>
            <ac:spMk id="6" creationId="{0B38C29D-B979-67AE-F9C1-0BD6999286B6}"/>
          </ac:spMkLst>
        </pc:spChg>
        <pc:spChg chg="add mod">
          <ac:chgData name="Steven Hillaert" userId="7e6aa684-91a9-4a6b-ae3f-314ca8ecc95f" providerId="ADAL" clId="{5D3535C9-D3AC-4AEE-9EA5-72FA228CD143}" dt="2024-11-04T09:37:55.723" v="1010" actId="207"/>
          <ac:spMkLst>
            <pc:docMk/>
            <pc:sldMk cId="4137413410" sldId="257"/>
            <ac:spMk id="7" creationId="{6914D4D6-6A71-9500-4BCF-80905A6C52DA}"/>
          </ac:spMkLst>
        </pc:spChg>
        <pc:spChg chg="mod">
          <ac:chgData name="Steven Hillaert" userId="7e6aa684-91a9-4a6b-ae3f-314ca8ecc95f" providerId="ADAL" clId="{5D3535C9-D3AC-4AEE-9EA5-72FA228CD143}" dt="2024-11-04T20:47:32.947" v="1436" actId="14100"/>
          <ac:spMkLst>
            <pc:docMk/>
            <pc:sldMk cId="4137413410" sldId="257"/>
            <ac:spMk id="8" creationId="{8D153199-EE5C-E2AA-3168-50EF7FEFA256}"/>
          </ac:spMkLst>
        </pc:spChg>
        <pc:picChg chg="del">
          <ac:chgData name="Steven Hillaert" userId="7e6aa684-91a9-4a6b-ae3f-314ca8ecc95f" providerId="ADAL" clId="{5D3535C9-D3AC-4AEE-9EA5-72FA228CD143}" dt="2024-10-27T14:06:48.137" v="127" actId="478"/>
          <ac:picMkLst>
            <pc:docMk/>
            <pc:sldMk cId="4137413410" sldId="257"/>
            <ac:picMk id="4" creationId="{204B3749-1827-F3C0-9932-4E19C50499F9}"/>
          </ac:picMkLst>
        </pc:picChg>
        <pc:picChg chg="add mod ord modCrop">
          <ac:chgData name="Steven Hillaert" userId="7e6aa684-91a9-4a6b-ae3f-314ca8ecc95f" providerId="ADAL" clId="{5D3535C9-D3AC-4AEE-9EA5-72FA228CD143}" dt="2024-10-27T14:10:24.832" v="147" actId="1076"/>
          <ac:picMkLst>
            <pc:docMk/>
            <pc:sldMk cId="4137413410" sldId="257"/>
            <ac:picMk id="9" creationId="{047B747D-2C67-5E28-45ED-4A34842FCAAF}"/>
          </ac:picMkLst>
        </pc:picChg>
      </pc:sldChg>
      <pc:sldChg chg="del">
        <pc:chgData name="Steven Hillaert" userId="7e6aa684-91a9-4a6b-ae3f-314ca8ecc95f" providerId="ADAL" clId="{5D3535C9-D3AC-4AEE-9EA5-72FA228CD143}" dt="2024-10-27T13:36:25.154" v="5" actId="2696"/>
        <pc:sldMkLst>
          <pc:docMk/>
          <pc:sldMk cId="4123943446" sldId="258"/>
        </pc:sldMkLst>
      </pc:sldChg>
      <pc:sldChg chg="delSp modSp mod">
        <pc:chgData name="Steven Hillaert" userId="7e6aa684-91a9-4a6b-ae3f-314ca8ecc95f" providerId="ADAL" clId="{5D3535C9-D3AC-4AEE-9EA5-72FA228CD143}" dt="2024-11-04T20:52:19.905" v="1451"/>
        <pc:sldMkLst>
          <pc:docMk/>
          <pc:sldMk cId="2946048545" sldId="259"/>
        </pc:sldMkLst>
        <pc:spChg chg="mod">
          <ac:chgData name="Steven Hillaert" userId="7e6aa684-91a9-4a6b-ae3f-314ca8ecc95f" providerId="ADAL" clId="{5D3535C9-D3AC-4AEE-9EA5-72FA228CD143}" dt="2024-11-04T20:52:19.905" v="1451"/>
          <ac:spMkLst>
            <pc:docMk/>
            <pc:sldMk cId="2946048545" sldId="259"/>
            <ac:spMk id="3" creationId="{D7D89AE7-9142-9BA8-2528-C493D0EFB279}"/>
          </ac:spMkLst>
        </pc:spChg>
        <pc:spChg chg="mod">
          <ac:chgData name="Steven Hillaert" userId="7e6aa684-91a9-4a6b-ae3f-314ca8ecc95f" providerId="ADAL" clId="{5D3535C9-D3AC-4AEE-9EA5-72FA228CD143}" dt="2024-10-27T14:11:31.409" v="159" actId="20577"/>
          <ac:spMkLst>
            <pc:docMk/>
            <pc:sldMk cId="2946048545" sldId="259"/>
            <ac:spMk id="5" creationId="{85B2EE3F-3428-612D-E5E9-3E14032BB85C}"/>
          </ac:spMkLst>
        </pc:spChg>
        <pc:spChg chg="del">
          <ac:chgData name="Steven Hillaert" userId="7e6aa684-91a9-4a6b-ae3f-314ca8ecc95f" providerId="ADAL" clId="{5D3535C9-D3AC-4AEE-9EA5-72FA228CD143}" dt="2024-10-27T13:39:20.810" v="72" actId="478"/>
          <ac:spMkLst>
            <pc:docMk/>
            <pc:sldMk cId="2946048545" sldId="259"/>
            <ac:spMk id="10" creationId="{43598DC5-0083-E465-4CA3-D7511E5D3DB2}"/>
          </ac:spMkLst>
        </pc:spChg>
        <pc:spChg chg="del">
          <ac:chgData name="Steven Hillaert" userId="7e6aa684-91a9-4a6b-ae3f-314ca8ecc95f" providerId="ADAL" clId="{5D3535C9-D3AC-4AEE-9EA5-72FA228CD143}" dt="2024-10-27T13:40:21.024" v="83" actId="478"/>
          <ac:spMkLst>
            <pc:docMk/>
            <pc:sldMk cId="2946048545" sldId="259"/>
            <ac:spMk id="11" creationId="{BC788707-39ED-1434-BA55-CBA0987F2287}"/>
          </ac:spMkLst>
        </pc:spChg>
        <pc:spChg chg="del">
          <ac:chgData name="Steven Hillaert" userId="7e6aa684-91a9-4a6b-ae3f-314ca8ecc95f" providerId="ADAL" clId="{5D3535C9-D3AC-4AEE-9EA5-72FA228CD143}" dt="2024-11-03T21:12:48.609" v="644" actId="478"/>
          <ac:spMkLst>
            <pc:docMk/>
            <pc:sldMk cId="2946048545" sldId="259"/>
            <ac:spMk id="12" creationId="{0134C640-CDA4-CC3C-BA30-6CFF5BE45638}"/>
          </ac:spMkLst>
        </pc:spChg>
      </pc:sldChg>
      <pc:sldChg chg="del">
        <pc:chgData name="Steven Hillaert" userId="7e6aa684-91a9-4a6b-ae3f-314ca8ecc95f" providerId="ADAL" clId="{5D3535C9-D3AC-4AEE-9EA5-72FA228CD143}" dt="2024-11-04T09:44:13.203" v="1045" actId="2696"/>
        <pc:sldMkLst>
          <pc:docMk/>
          <pc:sldMk cId="3154106867" sldId="262"/>
        </pc:sldMkLst>
      </pc:sldChg>
      <pc:sldChg chg="modSp del mod">
        <pc:chgData name="Steven Hillaert" userId="7e6aa684-91a9-4a6b-ae3f-314ca8ecc95f" providerId="ADAL" clId="{5D3535C9-D3AC-4AEE-9EA5-72FA228CD143}" dt="2024-11-03T22:55:59.437" v="764" actId="2696"/>
        <pc:sldMkLst>
          <pc:docMk/>
          <pc:sldMk cId="1328087533" sldId="265"/>
        </pc:sldMkLst>
        <pc:spChg chg="mod">
          <ac:chgData name="Steven Hillaert" userId="7e6aa684-91a9-4a6b-ae3f-314ca8ecc95f" providerId="ADAL" clId="{5D3535C9-D3AC-4AEE-9EA5-72FA228CD143}" dt="2024-10-27T13:41:21.751" v="108" actId="20577"/>
          <ac:spMkLst>
            <pc:docMk/>
            <pc:sldMk cId="1328087533" sldId="265"/>
            <ac:spMk id="3" creationId="{B2C2D3F7-E3C4-7DD6-6E6B-0BAE7AAB2732}"/>
          </ac:spMkLst>
        </pc:spChg>
        <pc:spChg chg="mod">
          <ac:chgData name="Steven Hillaert" userId="7e6aa684-91a9-4a6b-ae3f-314ca8ecc95f" providerId="ADAL" clId="{5D3535C9-D3AC-4AEE-9EA5-72FA228CD143}" dt="2024-10-27T13:44:40.223" v="126" actId="790"/>
          <ac:spMkLst>
            <pc:docMk/>
            <pc:sldMk cId="1328087533" sldId="265"/>
            <ac:spMk id="4" creationId="{1D5324E7-1B54-41CF-24B7-6404024B1F91}"/>
          </ac:spMkLst>
        </pc:spChg>
      </pc:sldChg>
      <pc:sldChg chg="modSp mod">
        <pc:chgData name="Steven Hillaert" userId="7e6aa684-91a9-4a6b-ae3f-314ca8ecc95f" providerId="ADAL" clId="{5D3535C9-D3AC-4AEE-9EA5-72FA228CD143}" dt="2024-11-04T20:50:54.065" v="1446" actId="1076"/>
        <pc:sldMkLst>
          <pc:docMk/>
          <pc:sldMk cId="2001410253" sldId="267"/>
        </pc:sldMkLst>
        <pc:spChg chg="mod">
          <ac:chgData name="Steven Hillaert" userId="7e6aa684-91a9-4a6b-ae3f-314ca8ecc95f" providerId="ADAL" clId="{5D3535C9-D3AC-4AEE-9EA5-72FA228CD143}" dt="2024-11-04T20:49:33.605" v="1442" actId="20577"/>
          <ac:spMkLst>
            <pc:docMk/>
            <pc:sldMk cId="2001410253" sldId="267"/>
            <ac:spMk id="3" creationId="{1EE7A715-6114-6A3A-B120-BC024664CBA5}"/>
          </ac:spMkLst>
        </pc:spChg>
        <pc:spChg chg="mod">
          <ac:chgData name="Steven Hillaert" userId="7e6aa684-91a9-4a6b-ae3f-314ca8ecc95f" providerId="ADAL" clId="{5D3535C9-D3AC-4AEE-9EA5-72FA228CD143}" dt="2024-11-04T20:50:54.065" v="1446" actId="1076"/>
          <ac:spMkLst>
            <pc:docMk/>
            <pc:sldMk cId="2001410253" sldId="267"/>
            <ac:spMk id="5" creationId="{7A732EEE-8EF1-B30E-2BAA-6120264CD321}"/>
          </ac:spMkLst>
        </pc:spChg>
      </pc:sldChg>
      <pc:sldChg chg="delSp modSp mod modNotesTx">
        <pc:chgData name="Steven Hillaert" userId="7e6aa684-91a9-4a6b-ae3f-314ca8ecc95f" providerId="ADAL" clId="{5D3535C9-D3AC-4AEE-9EA5-72FA228CD143}" dt="2024-11-05T22:59:06.683" v="1565" actId="20577"/>
        <pc:sldMkLst>
          <pc:docMk/>
          <pc:sldMk cId="3225435112" sldId="268"/>
        </pc:sldMkLst>
        <pc:spChg chg="mod">
          <ac:chgData name="Steven Hillaert" userId="7e6aa684-91a9-4a6b-ae3f-314ca8ecc95f" providerId="ADAL" clId="{5D3535C9-D3AC-4AEE-9EA5-72FA228CD143}" dt="2024-11-04T09:50:16.544" v="1256" actId="20577"/>
          <ac:spMkLst>
            <pc:docMk/>
            <pc:sldMk cId="3225435112" sldId="268"/>
            <ac:spMk id="3" creationId="{D7D89AE7-9142-9BA8-2528-C493D0EFB279}"/>
          </ac:spMkLst>
        </pc:spChg>
        <pc:spChg chg="del">
          <ac:chgData name="Steven Hillaert" userId="7e6aa684-91a9-4a6b-ae3f-314ca8ecc95f" providerId="ADAL" clId="{5D3535C9-D3AC-4AEE-9EA5-72FA228CD143}" dt="2024-11-03T22:25:04.952" v="646" actId="478"/>
          <ac:spMkLst>
            <pc:docMk/>
            <pc:sldMk cId="3225435112" sldId="268"/>
            <ac:spMk id="4" creationId="{E33BF091-00CF-FD6E-F70B-76470C1F7118}"/>
          </ac:spMkLst>
        </pc:spChg>
        <pc:spChg chg="mod">
          <ac:chgData name="Steven Hillaert" userId="7e6aa684-91a9-4a6b-ae3f-314ca8ecc95f" providerId="ADAL" clId="{5D3535C9-D3AC-4AEE-9EA5-72FA228CD143}" dt="2024-11-04T09:49:28.039" v="1241" actId="6549"/>
          <ac:spMkLst>
            <pc:docMk/>
            <pc:sldMk cId="3225435112" sldId="268"/>
            <ac:spMk id="5" creationId="{85B2EE3F-3428-612D-E5E9-3E14032BB85C}"/>
          </ac:spMkLst>
        </pc:spChg>
        <pc:spChg chg="del">
          <ac:chgData name="Steven Hillaert" userId="7e6aa684-91a9-4a6b-ae3f-314ca8ecc95f" providerId="ADAL" clId="{5D3535C9-D3AC-4AEE-9EA5-72FA228CD143}" dt="2024-10-27T13:39:25.059" v="73" actId="478"/>
          <ac:spMkLst>
            <pc:docMk/>
            <pc:sldMk cId="3225435112" sldId="268"/>
            <ac:spMk id="10" creationId="{43598DC5-0083-E465-4CA3-D7511E5D3DB2}"/>
          </ac:spMkLst>
        </pc:spChg>
        <pc:spChg chg="del mod">
          <ac:chgData name="Steven Hillaert" userId="7e6aa684-91a9-4a6b-ae3f-314ca8ecc95f" providerId="ADAL" clId="{5D3535C9-D3AC-4AEE-9EA5-72FA228CD143}" dt="2024-10-27T13:39:30.807" v="75" actId="478"/>
          <ac:spMkLst>
            <pc:docMk/>
            <pc:sldMk cId="3225435112" sldId="268"/>
            <ac:spMk id="11" creationId="{BC788707-39ED-1434-BA55-CBA0987F2287}"/>
          </ac:spMkLst>
        </pc:spChg>
      </pc:sldChg>
      <pc:sldChg chg="delSp modSp mod modNotesTx">
        <pc:chgData name="Steven Hillaert" userId="7e6aa684-91a9-4a6b-ae3f-314ca8ecc95f" providerId="ADAL" clId="{5D3535C9-D3AC-4AEE-9EA5-72FA228CD143}" dt="2024-11-05T23:00:35.434" v="1650" actId="20577"/>
        <pc:sldMkLst>
          <pc:docMk/>
          <pc:sldMk cId="3020659273" sldId="269"/>
        </pc:sldMkLst>
        <pc:spChg chg="del">
          <ac:chgData name="Steven Hillaert" userId="7e6aa684-91a9-4a6b-ae3f-314ca8ecc95f" providerId="ADAL" clId="{5D3535C9-D3AC-4AEE-9EA5-72FA228CD143}" dt="2024-11-03T22:25:11.445" v="647" actId="478"/>
          <ac:spMkLst>
            <pc:docMk/>
            <pc:sldMk cId="3020659273" sldId="269"/>
            <ac:spMk id="4" creationId="{E33BF091-00CF-FD6E-F70B-76470C1F7118}"/>
          </ac:spMkLst>
        </pc:spChg>
        <pc:spChg chg="mod">
          <ac:chgData name="Steven Hillaert" userId="7e6aa684-91a9-4a6b-ae3f-314ca8ecc95f" providerId="ADAL" clId="{5D3535C9-D3AC-4AEE-9EA5-72FA228CD143}" dt="2024-11-04T09:53:13.839" v="1325" actId="20577"/>
          <ac:spMkLst>
            <pc:docMk/>
            <pc:sldMk cId="3020659273" sldId="269"/>
            <ac:spMk id="5" creationId="{85B2EE3F-3428-612D-E5E9-3E14032BB85C}"/>
          </ac:spMkLst>
        </pc:spChg>
        <pc:spChg chg="del">
          <ac:chgData name="Steven Hillaert" userId="7e6aa684-91a9-4a6b-ae3f-314ca8ecc95f" providerId="ADAL" clId="{5D3535C9-D3AC-4AEE-9EA5-72FA228CD143}" dt="2024-10-27T13:39:43.638" v="76" actId="478"/>
          <ac:spMkLst>
            <pc:docMk/>
            <pc:sldMk cId="3020659273" sldId="269"/>
            <ac:spMk id="10" creationId="{43598DC5-0083-E465-4CA3-D7511E5D3DB2}"/>
          </ac:spMkLst>
        </pc:spChg>
        <pc:spChg chg="del">
          <ac:chgData name="Steven Hillaert" userId="7e6aa684-91a9-4a6b-ae3f-314ca8ecc95f" providerId="ADAL" clId="{5D3535C9-D3AC-4AEE-9EA5-72FA228CD143}" dt="2024-10-27T13:40:14.881" v="82" actId="478"/>
          <ac:spMkLst>
            <pc:docMk/>
            <pc:sldMk cId="3020659273" sldId="269"/>
            <ac:spMk id="11" creationId="{BC788707-39ED-1434-BA55-CBA0987F2287}"/>
          </ac:spMkLst>
        </pc:spChg>
        <pc:spChg chg="mod">
          <ac:chgData name="Steven Hillaert" userId="7e6aa684-91a9-4a6b-ae3f-314ca8ecc95f" providerId="ADAL" clId="{5D3535C9-D3AC-4AEE-9EA5-72FA228CD143}" dt="2024-11-04T21:03:38.891" v="1492" actId="20577"/>
          <ac:spMkLst>
            <pc:docMk/>
            <pc:sldMk cId="3020659273" sldId="269"/>
            <ac:spMk id="12" creationId="{4DF743F3-5E3B-8BF8-956D-51E53F77B50F}"/>
          </ac:spMkLst>
        </pc:spChg>
      </pc:sldChg>
      <pc:sldChg chg="delSp modSp mod modNotesTx">
        <pc:chgData name="Steven Hillaert" userId="7e6aa684-91a9-4a6b-ae3f-314ca8ecc95f" providerId="ADAL" clId="{5D3535C9-D3AC-4AEE-9EA5-72FA228CD143}" dt="2024-11-05T23:02:42.690" v="1883" actId="20577"/>
        <pc:sldMkLst>
          <pc:docMk/>
          <pc:sldMk cId="2286516307" sldId="270"/>
        </pc:sldMkLst>
        <pc:spChg chg="mod">
          <ac:chgData name="Steven Hillaert" userId="7e6aa684-91a9-4a6b-ae3f-314ca8ecc95f" providerId="ADAL" clId="{5D3535C9-D3AC-4AEE-9EA5-72FA228CD143}" dt="2024-10-27T13:42:51.648" v="121" actId="14100"/>
          <ac:spMkLst>
            <pc:docMk/>
            <pc:sldMk cId="2286516307" sldId="270"/>
            <ac:spMk id="5" creationId="{85B2EE3F-3428-612D-E5E9-3E14032BB85C}"/>
          </ac:spMkLst>
        </pc:spChg>
        <pc:spChg chg="mod">
          <ac:chgData name="Steven Hillaert" userId="7e6aa684-91a9-4a6b-ae3f-314ca8ecc95f" providerId="ADAL" clId="{5D3535C9-D3AC-4AEE-9EA5-72FA228CD143}" dt="2024-11-04T11:03:00.485" v="1342" actId="20577"/>
          <ac:spMkLst>
            <pc:docMk/>
            <pc:sldMk cId="2286516307" sldId="270"/>
            <ac:spMk id="6" creationId="{8A409CF0-6766-F168-51F6-2186320CD951}"/>
          </ac:spMkLst>
        </pc:spChg>
        <pc:spChg chg="del">
          <ac:chgData name="Steven Hillaert" userId="7e6aa684-91a9-4a6b-ae3f-314ca8ecc95f" providerId="ADAL" clId="{5D3535C9-D3AC-4AEE-9EA5-72FA228CD143}" dt="2024-10-27T13:39:50.450" v="77" actId="478"/>
          <ac:spMkLst>
            <pc:docMk/>
            <pc:sldMk cId="2286516307" sldId="270"/>
            <ac:spMk id="10" creationId="{43598DC5-0083-E465-4CA3-D7511E5D3DB2}"/>
          </ac:spMkLst>
        </pc:spChg>
        <pc:spChg chg="del mod">
          <ac:chgData name="Steven Hillaert" userId="7e6aa684-91a9-4a6b-ae3f-314ca8ecc95f" providerId="ADAL" clId="{5D3535C9-D3AC-4AEE-9EA5-72FA228CD143}" dt="2024-10-27T13:39:55.114" v="79" actId="478"/>
          <ac:spMkLst>
            <pc:docMk/>
            <pc:sldMk cId="2286516307" sldId="270"/>
            <ac:spMk id="11" creationId="{BC788707-39ED-1434-BA55-CBA0987F2287}"/>
          </ac:spMkLst>
        </pc:spChg>
      </pc:sldChg>
      <pc:sldChg chg="delSp modSp mod">
        <pc:chgData name="Steven Hillaert" userId="7e6aa684-91a9-4a6b-ae3f-314ca8ecc95f" providerId="ADAL" clId="{5D3535C9-D3AC-4AEE-9EA5-72FA228CD143}" dt="2024-11-04T11:01:45.973" v="1332" actId="6549"/>
        <pc:sldMkLst>
          <pc:docMk/>
          <pc:sldMk cId="2461620425" sldId="271"/>
        </pc:sldMkLst>
        <pc:spChg chg="mod">
          <ac:chgData name="Steven Hillaert" userId="7e6aa684-91a9-4a6b-ae3f-314ca8ecc95f" providerId="ADAL" clId="{5D3535C9-D3AC-4AEE-9EA5-72FA228CD143}" dt="2024-11-04T11:01:45.973" v="1332" actId="6549"/>
          <ac:spMkLst>
            <pc:docMk/>
            <pc:sldMk cId="2461620425" sldId="271"/>
            <ac:spMk id="5" creationId="{85B2EE3F-3428-612D-E5E9-3E14032BB85C}"/>
          </ac:spMkLst>
        </pc:spChg>
        <pc:spChg chg="del">
          <ac:chgData name="Steven Hillaert" userId="7e6aa684-91a9-4a6b-ae3f-314ca8ecc95f" providerId="ADAL" clId="{5D3535C9-D3AC-4AEE-9EA5-72FA228CD143}" dt="2024-10-27T13:40:01.888" v="80" actId="478"/>
          <ac:spMkLst>
            <pc:docMk/>
            <pc:sldMk cId="2461620425" sldId="271"/>
            <ac:spMk id="10" creationId="{43598DC5-0083-E465-4CA3-D7511E5D3DB2}"/>
          </ac:spMkLst>
        </pc:spChg>
        <pc:spChg chg="del">
          <ac:chgData name="Steven Hillaert" userId="7e6aa684-91a9-4a6b-ae3f-314ca8ecc95f" providerId="ADAL" clId="{5D3535C9-D3AC-4AEE-9EA5-72FA228CD143}" dt="2024-10-27T13:40:04.570" v="81" actId="478"/>
          <ac:spMkLst>
            <pc:docMk/>
            <pc:sldMk cId="2461620425" sldId="271"/>
            <ac:spMk id="11" creationId="{BC788707-39ED-1434-BA55-CBA0987F2287}"/>
          </ac:spMkLst>
        </pc:spChg>
      </pc:sldChg>
      <pc:sldChg chg="delSp modSp mod modNotesTx">
        <pc:chgData name="Steven Hillaert" userId="7e6aa684-91a9-4a6b-ae3f-314ca8ecc95f" providerId="ADAL" clId="{5D3535C9-D3AC-4AEE-9EA5-72FA228CD143}" dt="2024-11-05T23:04:01.449" v="1939" actId="20577"/>
        <pc:sldMkLst>
          <pc:docMk/>
          <pc:sldMk cId="3436006010" sldId="272"/>
        </pc:sldMkLst>
        <pc:spChg chg="del">
          <ac:chgData name="Steven Hillaert" userId="7e6aa684-91a9-4a6b-ae3f-314ca8ecc95f" providerId="ADAL" clId="{5D3535C9-D3AC-4AEE-9EA5-72FA228CD143}" dt="2024-11-03T22:17:00.690" v="645" actId="478"/>
          <ac:spMkLst>
            <pc:docMk/>
            <pc:sldMk cId="3436006010" sldId="272"/>
            <ac:spMk id="4" creationId="{3E31C9FB-43E3-F0BB-9262-939FE1DC83FD}"/>
          </ac:spMkLst>
        </pc:spChg>
        <pc:spChg chg="mod">
          <ac:chgData name="Steven Hillaert" userId="7e6aa684-91a9-4a6b-ae3f-314ca8ecc95f" providerId="ADAL" clId="{5D3535C9-D3AC-4AEE-9EA5-72FA228CD143}" dt="2024-11-04T11:01:27.264" v="1328" actId="20577"/>
          <ac:spMkLst>
            <pc:docMk/>
            <pc:sldMk cId="3436006010" sldId="272"/>
            <ac:spMk id="5" creationId="{85B2EE3F-3428-612D-E5E9-3E14032BB85C}"/>
          </ac:spMkLst>
        </pc:spChg>
        <pc:spChg chg="mod">
          <ac:chgData name="Steven Hillaert" userId="7e6aa684-91a9-4a6b-ae3f-314ca8ecc95f" providerId="ADAL" clId="{5D3535C9-D3AC-4AEE-9EA5-72FA228CD143}" dt="2024-11-04T21:07:34.250" v="1523" actId="20577"/>
          <ac:spMkLst>
            <pc:docMk/>
            <pc:sldMk cId="3436006010" sldId="272"/>
            <ac:spMk id="6" creationId="{8A409CF0-6766-F168-51F6-2186320CD951}"/>
          </ac:spMkLst>
        </pc:spChg>
        <pc:spChg chg="del">
          <ac:chgData name="Steven Hillaert" userId="7e6aa684-91a9-4a6b-ae3f-314ca8ecc95f" providerId="ADAL" clId="{5D3535C9-D3AC-4AEE-9EA5-72FA228CD143}" dt="2024-10-27T13:40:26.851" v="84" actId="478"/>
          <ac:spMkLst>
            <pc:docMk/>
            <pc:sldMk cId="3436006010" sldId="272"/>
            <ac:spMk id="10" creationId="{43598DC5-0083-E465-4CA3-D7511E5D3DB2}"/>
          </ac:spMkLst>
        </pc:spChg>
        <pc:spChg chg="del">
          <ac:chgData name="Steven Hillaert" userId="7e6aa684-91a9-4a6b-ae3f-314ca8ecc95f" providerId="ADAL" clId="{5D3535C9-D3AC-4AEE-9EA5-72FA228CD143}" dt="2024-10-27T13:40:28.775" v="85" actId="478"/>
          <ac:spMkLst>
            <pc:docMk/>
            <pc:sldMk cId="3436006010" sldId="272"/>
            <ac:spMk id="11" creationId="{BC788707-39ED-1434-BA55-CBA0987F2287}"/>
          </ac:spMkLst>
        </pc:spChg>
      </pc:sldChg>
      <pc:sldChg chg="delSp modSp mod modNotesTx">
        <pc:chgData name="Steven Hillaert" userId="7e6aa684-91a9-4a6b-ae3f-314ca8ecc95f" providerId="ADAL" clId="{5D3535C9-D3AC-4AEE-9EA5-72FA228CD143}" dt="2024-11-05T23:07:20.233" v="2083" actId="20577"/>
        <pc:sldMkLst>
          <pc:docMk/>
          <pc:sldMk cId="670708796" sldId="273"/>
        </pc:sldMkLst>
        <pc:spChg chg="mod">
          <ac:chgData name="Steven Hillaert" userId="7e6aa684-91a9-4a6b-ae3f-314ca8ecc95f" providerId="ADAL" clId="{5D3535C9-D3AC-4AEE-9EA5-72FA228CD143}" dt="2024-10-27T13:43:44.436" v="124" actId="790"/>
          <ac:spMkLst>
            <pc:docMk/>
            <pc:sldMk cId="670708796" sldId="273"/>
            <ac:spMk id="2" creationId="{DA0458E1-C7A6-D8F0-9CDA-B478172727CF}"/>
          </ac:spMkLst>
        </pc:spChg>
        <pc:spChg chg="mod">
          <ac:chgData name="Steven Hillaert" userId="7e6aa684-91a9-4a6b-ae3f-314ca8ecc95f" providerId="ADAL" clId="{5D3535C9-D3AC-4AEE-9EA5-72FA228CD143}" dt="2024-11-05T23:05:30.863" v="1967" actId="20577"/>
          <ac:spMkLst>
            <pc:docMk/>
            <pc:sldMk cId="670708796" sldId="273"/>
            <ac:spMk id="6" creationId="{4784CFEA-A5DC-1F51-283B-4F577D8DE022}"/>
          </ac:spMkLst>
        </pc:spChg>
        <pc:spChg chg="del">
          <ac:chgData name="Steven Hillaert" userId="7e6aa684-91a9-4a6b-ae3f-314ca8ecc95f" providerId="ADAL" clId="{5D3535C9-D3AC-4AEE-9EA5-72FA228CD143}" dt="2024-10-27T13:40:34.252" v="87" actId="478"/>
          <ac:spMkLst>
            <pc:docMk/>
            <pc:sldMk cId="670708796" sldId="273"/>
            <ac:spMk id="10" creationId="{43598DC5-0083-E465-4CA3-D7511E5D3DB2}"/>
          </ac:spMkLst>
        </pc:spChg>
        <pc:spChg chg="del">
          <ac:chgData name="Steven Hillaert" userId="7e6aa684-91a9-4a6b-ae3f-314ca8ecc95f" providerId="ADAL" clId="{5D3535C9-D3AC-4AEE-9EA5-72FA228CD143}" dt="2024-10-27T13:40:32.565" v="86" actId="478"/>
          <ac:spMkLst>
            <pc:docMk/>
            <pc:sldMk cId="670708796" sldId="273"/>
            <ac:spMk id="11" creationId="{BC788707-39ED-1434-BA55-CBA0987F2287}"/>
          </ac:spMkLst>
        </pc:spChg>
      </pc:sldChg>
      <pc:sldChg chg="delSp modSp mod modNotesTx">
        <pc:chgData name="Steven Hillaert" userId="7e6aa684-91a9-4a6b-ae3f-314ca8ecc95f" providerId="ADAL" clId="{5D3535C9-D3AC-4AEE-9EA5-72FA228CD143}" dt="2024-10-28T08:18:34.625" v="638" actId="20577"/>
        <pc:sldMkLst>
          <pc:docMk/>
          <pc:sldMk cId="3715622444" sldId="274"/>
        </pc:sldMkLst>
        <pc:spChg chg="mod">
          <ac:chgData name="Steven Hillaert" userId="7e6aa684-91a9-4a6b-ae3f-314ca8ecc95f" providerId="ADAL" clId="{5D3535C9-D3AC-4AEE-9EA5-72FA228CD143}" dt="2024-10-28T08:17:29.881" v="622" actId="20577"/>
          <ac:spMkLst>
            <pc:docMk/>
            <pc:sldMk cId="3715622444" sldId="274"/>
            <ac:spMk id="6" creationId="{8A409CF0-6766-F168-51F6-2186320CD951}"/>
          </ac:spMkLst>
        </pc:spChg>
        <pc:spChg chg="del">
          <ac:chgData name="Steven Hillaert" userId="7e6aa684-91a9-4a6b-ae3f-314ca8ecc95f" providerId="ADAL" clId="{5D3535C9-D3AC-4AEE-9EA5-72FA228CD143}" dt="2024-10-27T13:40:39.654" v="88" actId="478"/>
          <ac:spMkLst>
            <pc:docMk/>
            <pc:sldMk cId="3715622444" sldId="274"/>
            <ac:spMk id="10" creationId="{43598DC5-0083-E465-4CA3-D7511E5D3DB2}"/>
          </ac:spMkLst>
        </pc:spChg>
        <pc:spChg chg="del mod">
          <ac:chgData name="Steven Hillaert" userId="7e6aa684-91a9-4a6b-ae3f-314ca8ecc95f" providerId="ADAL" clId="{5D3535C9-D3AC-4AEE-9EA5-72FA228CD143}" dt="2024-10-27T13:40:45.230" v="90" actId="478"/>
          <ac:spMkLst>
            <pc:docMk/>
            <pc:sldMk cId="3715622444" sldId="274"/>
            <ac:spMk id="11" creationId="{BC788707-39ED-1434-BA55-CBA0987F2287}"/>
          </ac:spMkLst>
        </pc:spChg>
      </pc:sldChg>
      <pc:sldChg chg="delSp modSp mod">
        <pc:chgData name="Steven Hillaert" userId="7e6aa684-91a9-4a6b-ae3f-314ca8ecc95f" providerId="ADAL" clId="{5D3535C9-D3AC-4AEE-9EA5-72FA228CD143}" dt="2024-11-04T11:04:56.093" v="1387" actId="20577"/>
        <pc:sldMkLst>
          <pc:docMk/>
          <pc:sldMk cId="2252885907" sldId="275"/>
        </pc:sldMkLst>
        <pc:spChg chg="mod">
          <ac:chgData name="Steven Hillaert" userId="7e6aa684-91a9-4a6b-ae3f-314ca8ecc95f" providerId="ADAL" clId="{5D3535C9-D3AC-4AEE-9EA5-72FA228CD143}" dt="2024-11-04T11:04:56.093" v="1387" actId="20577"/>
          <ac:spMkLst>
            <pc:docMk/>
            <pc:sldMk cId="2252885907" sldId="275"/>
            <ac:spMk id="6" creationId="{4784CFEA-A5DC-1F51-283B-4F577D8DE022}"/>
          </ac:spMkLst>
        </pc:spChg>
        <pc:spChg chg="del">
          <ac:chgData name="Steven Hillaert" userId="7e6aa684-91a9-4a6b-ae3f-314ca8ecc95f" providerId="ADAL" clId="{5D3535C9-D3AC-4AEE-9EA5-72FA228CD143}" dt="2024-10-27T13:40:48.784" v="91" actId="478"/>
          <ac:spMkLst>
            <pc:docMk/>
            <pc:sldMk cId="2252885907" sldId="275"/>
            <ac:spMk id="10" creationId="{43598DC5-0083-E465-4CA3-D7511E5D3DB2}"/>
          </ac:spMkLst>
        </pc:spChg>
        <pc:spChg chg="del">
          <ac:chgData name="Steven Hillaert" userId="7e6aa684-91a9-4a6b-ae3f-314ca8ecc95f" providerId="ADAL" clId="{5D3535C9-D3AC-4AEE-9EA5-72FA228CD143}" dt="2024-10-27T13:40:52.524" v="92" actId="478"/>
          <ac:spMkLst>
            <pc:docMk/>
            <pc:sldMk cId="2252885907" sldId="275"/>
            <ac:spMk id="11" creationId="{BC788707-39ED-1434-BA55-CBA0987F2287}"/>
          </ac:spMkLst>
        </pc:spChg>
      </pc:sldChg>
      <pc:sldChg chg="del">
        <pc:chgData name="Steven Hillaert" userId="7e6aa684-91a9-4a6b-ae3f-314ca8ecc95f" providerId="ADAL" clId="{5D3535C9-D3AC-4AEE-9EA5-72FA228CD143}" dt="2024-10-27T13:41:28.220" v="109" actId="2696"/>
        <pc:sldMkLst>
          <pc:docMk/>
          <pc:sldMk cId="1172605754" sldId="276"/>
        </pc:sldMkLst>
      </pc:sldChg>
      <pc:sldChg chg="delSp modSp mod">
        <pc:chgData name="Steven Hillaert" userId="7e6aa684-91a9-4a6b-ae3f-314ca8ecc95f" providerId="ADAL" clId="{5D3535C9-D3AC-4AEE-9EA5-72FA228CD143}" dt="2024-11-04T09:45:57.683" v="1120" actId="20577"/>
        <pc:sldMkLst>
          <pc:docMk/>
          <pc:sldMk cId="3711757075" sldId="279"/>
        </pc:sldMkLst>
        <pc:spChg chg="mod">
          <ac:chgData name="Steven Hillaert" userId="7e6aa684-91a9-4a6b-ae3f-314ca8ecc95f" providerId="ADAL" clId="{5D3535C9-D3AC-4AEE-9EA5-72FA228CD143}" dt="2024-11-03T22:55:12.084" v="670" actId="790"/>
          <ac:spMkLst>
            <pc:docMk/>
            <pc:sldMk cId="3711757075" sldId="279"/>
            <ac:spMk id="2" creationId="{ABABECD8-C6BC-208C-567D-F4BC9AA859AE}"/>
          </ac:spMkLst>
        </pc:spChg>
        <pc:spChg chg="mod">
          <ac:chgData name="Steven Hillaert" userId="7e6aa684-91a9-4a6b-ae3f-314ca8ecc95f" providerId="ADAL" clId="{5D3535C9-D3AC-4AEE-9EA5-72FA228CD143}" dt="2024-11-04T09:45:57.683" v="1120" actId="20577"/>
          <ac:spMkLst>
            <pc:docMk/>
            <pc:sldMk cId="3711757075" sldId="279"/>
            <ac:spMk id="3" creationId="{864CFA2E-A29F-0983-58AE-7852CB79E5EB}"/>
          </ac:spMkLst>
        </pc:spChg>
        <pc:spChg chg="del">
          <ac:chgData name="Steven Hillaert" userId="7e6aa684-91a9-4a6b-ae3f-314ca8ecc95f" providerId="ADAL" clId="{5D3535C9-D3AC-4AEE-9EA5-72FA228CD143}" dt="2024-11-03T22:55:48.726" v="763" actId="478"/>
          <ac:spMkLst>
            <pc:docMk/>
            <pc:sldMk cId="3711757075" sldId="279"/>
            <ac:spMk id="5" creationId="{36C95E9E-3F4A-8CF9-DE2E-61DE03C31401}"/>
          </ac:spMkLst>
        </pc:spChg>
        <pc:spChg chg="del">
          <ac:chgData name="Steven Hillaert" userId="7e6aa684-91a9-4a6b-ae3f-314ca8ecc95f" providerId="ADAL" clId="{5D3535C9-D3AC-4AEE-9EA5-72FA228CD143}" dt="2024-11-03T22:55:05.168" v="669" actId="478"/>
          <ac:spMkLst>
            <pc:docMk/>
            <pc:sldMk cId="3711757075" sldId="279"/>
            <ac:spMk id="9" creationId="{2AF92136-F3AF-DC46-A039-14269D6E844A}"/>
          </ac:spMkLst>
        </pc:spChg>
      </pc:sldChg>
      <pc:sldChg chg="del delDesignElem">
        <pc:chgData name="Steven Hillaert" userId="7e6aa684-91a9-4a6b-ae3f-314ca8ecc95f" providerId="ADAL" clId="{5D3535C9-D3AC-4AEE-9EA5-72FA228CD143}" dt="2024-11-04T09:40:21.413" v="1013" actId="2696"/>
        <pc:sldMkLst>
          <pc:docMk/>
          <pc:sldMk cId="2713181545" sldId="280"/>
        </pc:sldMkLst>
      </pc:sldChg>
      <pc:sldChg chg="delSp modSp mod modClrScheme delDesignElem chgLayout">
        <pc:chgData name="Steven Hillaert" userId="7e6aa684-91a9-4a6b-ae3f-314ca8ecc95f" providerId="ADAL" clId="{5D3535C9-D3AC-4AEE-9EA5-72FA228CD143}" dt="2024-11-04T20:46:15.883" v="1397" actId="404"/>
        <pc:sldMkLst>
          <pc:docMk/>
          <pc:sldMk cId="383464177" sldId="281"/>
        </pc:sldMkLst>
        <pc:spChg chg="mod">
          <ac:chgData name="Steven Hillaert" userId="7e6aa684-91a9-4a6b-ae3f-314ca8ecc95f" providerId="ADAL" clId="{5D3535C9-D3AC-4AEE-9EA5-72FA228CD143}" dt="2024-11-04T09:43:05.700" v="1044" actId="20577"/>
          <ac:spMkLst>
            <pc:docMk/>
            <pc:sldMk cId="383464177" sldId="281"/>
            <ac:spMk id="3" creationId="{FB7D1D4C-6013-455F-75D8-868A81B30AED}"/>
          </ac:spMkLst>
        </pc:spChg>
        <pc:spChg chg="del">
          <ac:chgData name="Steven Hillaert" userId="7e6aa684-91a9-4a6b-ae3f-314ca8ecc95f" providerId="ADAL" clId="{5D3535C9-D3AC-4AEE-9EA5-72FA228CD143}" dt="2024-11-04T09:40:15.449" v="1012" actId="700"/>
          <ac:spMkLst>
            <pc:docMk/>
            <pc:sldMk cId="383464177" sldId="281"/>
            <ac:spMk id="9" creationId="{B063577F-2949-C31E-B4B0-5E250230FD0F}"/>
          </ac:spMkLst>
        </pc:spChg>
        <pc:spChg chg="del">
          <ac:chgData name="Steven Hillaert" userId="7e6aa684-91a9-4a6b-ae3f-314ca8ecc95f" providerId="ADAL" clId="{5D3535C9-D3AC-4AEE-9EA5-72FA228CD143}" dt="2024-11-04T09:40:15.449" v="1012" actId="700"/>
          <ac:spMkLst>
            <pc:docMk/>
            <pc:sldMk cId="383464177" sldId="281"/>
            <ac:spMk id="11" creationId="{17E4A51B-BAF6-3729-A2C0-89331F2FB716}"/>
          </ac:spMkLst>
        </pc:spChg>
        <pc:graphicFrameChg chg="mod ord modGraphic">
          <ac:chgData name="Steven Hillaert" userId="7e6aa684-91a9-4a6b-ae3f-314ca8ecc95f" providerId="ADAL" clId="{5D3535C9-D3AC-4AEE-9EA5-72FA228CD143}" dt="2024-11-04T20:46:15.883" v="1397" actId="404"/>
          <ac:graphicFrameMkLst>
            <pc:docMk/>
            <pc:sldMk cId="383464177" sldId="281"/>
            <ac:graphicFrameMk id="5" creationId="{332A387D-5BAD-C9B3-B7FB-0F225EAFCA1D}"/>
          </ac:graphicFrameMkLst>
        </pc:graphicFrameChg>
        <pc:picChg chg="mod">
          <ac:chgData name="Steven Hillaert" userId="7e6aa684-91a9-4a6b-ae3f-314ca8ecc95f" providerId="ADAL" clId="{5D3535C9-D3AC-4AEE-9EA5-72FA228CD143}" dt="2024-11-04T09:41:48.461" v="1034" actId="1076"/>
          <ac:picMkLst>
            <pc:docMk/>
            <pc:sldMk cId="383464177" sldId="281"/>
            <ac:picMk id="8" creationId="{A121DE94-A166-9716-B38A-202D21D5D0BC}"/>
          </ac:picMkLst>
        </pc:picChg>
      </pc:sldChg>
      <pc:sldChg chg="addSp delSp modSp mod">
        <pc:chgData name="Steven Hillaert" userId="7e6aa684-91a9-4a6b-ae3f-314ca8ecc95f" providerId="ADAL" clId="{5D3535C9-D3AC-4AEE-9EA5-72FA228CD143}" dt="2024-11-07T09:19:07.961" v="2127" actId="1076"/>
        <pc:sldMkLst>
          <pc:docMk/>
          <pc:sldMk cId="3613454230" sldId="282"/>
        </pc:sldMkLst>
        <pc:spChg chg="mod">
          <ac:chgData name="Steven Hillaert" userId="7e6aa684-91a9-4a6b-ae3f-314ca8ecc95f" providerId="ADAL" clId="{5D3535C9-D3AC-4AEE-9EA5-72FA228CD143}" dt="2024-11-07T09:16:57.276" v="2085" actId="1076"/>
          <ac:spMkLst>
            <pc:docMk/>
            <pc:sldMk cId="3613454230" sldId="282"/>
            <ac:spMk id="2" creationId="{4E509FDC-AB99-8137-A0C3-B8D10480107C}"/>
          </ac:spMkLst>
        </pc:spChg>
        <pc:spChg chg="add del mod">
          <ac:chgData name="Steven Hillaert" userId="7e6aa684-91a9-4a6b-ae3f-314ca8ecc95f" providerId="ADAL" clId="{5D3535C9-D3AC-4AEE-9EA5-72FA228CD143}" dt="2024-11-07T09:16:44.041" v="2084" actId="478"/>
          <ac:spMkLst>
            <pc:docMk/>
            <pc:sldMk cId="3613454230" sldId="282"/>
            <ac:spMk id="3" creationId="{C1003868-19CA-E943-E920-5058E62DCDD1}"/>
          </ac:spMkLst>
        </pc:spChg>
        <pc:spChg chg="add mod">
          <ac:chgData name="Steven Hillaert" userId="7e6aa684-91a9-4a6b-ae3f-314ca8ecc95f" providerId="ADAL" clId="{5D3535C9-D3AC-4AEE-9EA5-72FA228CD143}" dt="2024-11-07T09:19:02.777" v="2126" actId="1076"/>
          <ac:spMkLst>
            <pc:docMk/>
            <pc:sldMk cId="3613454230" sldId="282"/>
            <ac:spMk id="6" creationId="{C7221485-5061-3E7A-E0F8-E7C4CB1C5D8D}"/>
          </ac:spMkLst>
        </pc:spChg>
        <pc:picChg chg="add del mod">
          <ac:chgData name="Steven Hillaert" userId="7e6aa684-91a9-4a6b-ae3f-314ca8ecc95f" providerId="ADAL" clId="{5D3535C9-D3AC-4AEE-9EA5-72FA228CD143}" dt="2024-11-07T09:17:19.692" v="2088" actId="478"/>
          <ac:picMkLst>
            <pc:docMk/>
            <pc:sldMk cId="3613454230" sldId="282"/>
            <ac:picMk id="4" creationId="{E7EBD22D-C07F-18E3-904F-CBDF808A2319}"/>
          </ac:picMkLst>
        </pc:picChg>
        <pc:picChg chg="add mod">
          <ac:chgData name="Steven Hillaert" userId="7e6aa684-91a9-4a6b-ae3f-314ca8ecc95f" providerId="ADAL" clId="{5D3535C9-D3AC-4AEE-9EA5-72FA228CD143}" dt="2024-11-07T09:19:07.961" v="2127" actId="1076"/>
          <ac:picMkLst>
            <pc:docMk/>
            <pc:sldMk cId="3613454230" sldId="282"/>
            <ac:picMk id="1026" creationId="{6E6C8E39-1907-9050-F8C1-ECE96BF57256}"/>
          </ac:picMkLst>
        </pc:picChg>
        <pc:picChg chg="mod">
          <ac:chgData name="Steven Hillaert" userId="7e6aa684-91a9-4a6b-ae3f-314ca8ecc95f" providerId="ADAL" clId="{5D3535C9-D3AC-4AEE-9EA5-72FA228CD143}" dt="2024-11-07T09:17:54.192" v="2091" actId="1076"/>
          <ac:picMkLst>
            <pc:docMk/>
            <pc:sldMk cId="3613454230" sldId="282"/>
            <ac:picMk id="6148" creationId="{1C09E791-0860-B35A-6EEC-23F1EAF4FB4E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hyperlink" Target="https://www.linkedin.com/in/stevenhillaert/" TargetMode="Externa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5" Type="http://schemas.openxmlformats.org/officeDocument/2006/relationships/hyperlink" Target="https://www.linkedin.com/in/stevenhillaert/" TargetMode="External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D1CE0C-7F19-4083-B031-37908AF3F8F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9307B41-127E-4BBC-B89F-D7009943516A}">
      <dgm:prSet custT="1"/>
      <dgm:spPr/>
      <dgm:t>
        <a:bodyPr/>
        <a:lstStyle/>
        <a:p>
          <a:r>
            <a:rPr lang="en-US" sz="2400" dirty="0"/>
            <a:t>Developing software </a:t>
          </a:r>
        </a:p>
        <a:p>
          <a:r>
            <a:rPr lang="en-US" sz="2400" dirty="0"/>
            <a:t>for +20 years</a:t>
          </a:r>
        </a:p>
      </dgm:t>
    </dgm:pt>
    <dgm:pt modelId="{9FC304FF-64C1-45F4-BE7C-39D7558A0BAD}" type="parTrans" cxnId="{5356DCFD-2459-4A9C-AB90-FECC3D5FA49D}">
      <dgm:prSet/>
      <dgm:spPr/>
      <dgm:t>
        <a:bodyPr/>
        <a:lstStyle/>
        <a:p>
          <a:endParaRPr lang="en-US"/>
        </a:p>
      </dgm:t>
    </dgm:pt>
    <dgm:pt modelId="{983ABBD5-EC87-4348-9B52-9E839D5849D6}" type="sibTrans" cxnId="{5356DCFD-2459-4A9C-AB90-FECC3D5FA49D}">
      <dgm:prSet/>
      <dgm:spPr/>
      <dgm:t>
        <a:bodyPr/>
        <a:lstStyle/>
        <a:p>
          <a:endParaRPr lang="en-US"/>
        </a:p>
      </dgm:t>
    </dgm:pt>
    <dgm:pt modelId="{33CC0F3E-1035-4EA2-AD44-A57CFD82199C}">
      <dgm:prSet custT="1"/>
      <dgm:spPr/>
      <dgm:t>
        <a:bodyPr/>
        <a:lstStyle/>
        <a:p>
          <a:r>
            <a:rPr lang="en-US" sz="2400" dirty="0"/>
            <a:t>Now focused on </a:t>
          </a:r>
        </a:p>
        <a:p>
          <a:r>
            <a:rPr lang="en-US" sz="2400" dirty="0"/>
            <a:t>developing people</a:t>
          </a:r>
        </a:p>
        <a:p>
          <a:r>
            <a:rPr lang="en-US" sz="2400" dirty="0"/>
            <a:t>tech &amp; non-tech</a:t>
          </a:r>
        </a:p>
      </dgm:t>
    </dgm:pt>
    <dgm:pt modelId="{9C6A72F2-DCDE-4F31-BA0A-69C7D67D15FD}" type="parTrans" cxnId="{AF8F295C-F11C-4AC8-BCA1-5E14413957CA}">
      <dgm:prSet/>
      <dgm:spPr/>
      <dgm:t>
        <a:bodyPr/>
        <a:lstStyle/>
        <a:p>
          <a:endParaRPr lang="en-US"/>
        </a:p>
      </dgm:t>
    </dgm:pt>
    <dgm:pt modelId="{86CC90A4-E38F-46E3-92AE-91961C7009DD}" type="sibTrans" cxnId="{AF8F295C-F11C-4AC8-BCA1-5E14413957CA}">
      <dgm:prSet/>
      <dgm:spPr/>
      <dgm:t>
        <a:bodyPr/>
        <a:lstStyle/>
        <a:p>
          <a:endParaRPr lang="en-US"/>
        </a:p>
      </dgm:t>
    </dgm:pt>
    <dgm:pt modelId="{5EE1C573-839D-4575-8D8F-385011D7BA8B}">
      <dgm:prSet custT="1"/>
      <dgm:spPr/>
      <dgm:t>
        <a:bodyPr/>
        <a:lstStyle/>
        <a:p>
          <a:r>
            <a:rPr lang="en-US" sz="2400" dirty="0"/>
            <a:t>Contact me: </a:t>
          </a:r>
          <a:r>
            <a:rPr lang="en-US" sz="2400" dirty="0">
              <a:hlinkClick xmlns:r="http://schemas.openxmlformats.org/officeDocument/2006/relationships" r:id="rId1"/>
            </a:rPr>
            <a:t>https://www.linkedin.com/in/stevenhillaert/</a:t>
          </a:r>
          <a:endParaRPr lang="en-US" sz="2400" dirty="0"/>
        </a:p>
      </dgm:t>
    </dgm:pt>
    <dgm:pt modelId="{2B063434-B962-419C-8BB0-1C96F46E68DB}" type="parTrans" cxnId="{79D02772-29BB-44CD-B708-F56D039B2604}">
      <dgm:prSet/>
      <dgm:spPr/>
      <dgm:t>
        <a:bodyPr/>
        <a:lstStyle/>
        <a:p>
          <a:endParaRPr lang="en-US"/>
        </a:p>
      </dgm:t>
    </dgm:pt>
    <dgm:pt modelId="{7521262E-B9F4-48A2-9348-500F1B697D90}" type="sibTrans" cxnId="{79D02772-29BB-44CD-B708-F56D039B2604}">
      <dgm:prSet/>
      <dgm:spPr/>
      <dgm:t>
        <a:bodyPr/>
        <a:lstStyle/>
        <a:p>
          <a:endParaRPr lang="en-US"/>
        </a:p>
      </dgm:t>
    </dgm:pt>
    <dgm:pt modelId="{7953B3D4-8614-4DE0-B154-B630A4C70005}" type="pres">
      <dgm:prSet presAssocID="{1FD1CE0C-7F19-4083-B031-37908AF3F8FB}" presName="root" presStyleCnt="0">
        <dgm:presLayoutVars>
          <dgm:dir/>
          <dgm:resizeHandles val="exact"/>
        </dgm:presLayoutVars>
      </dgm:prSet>
      <dgm:spPr/>
    </dgm:pt>
    <dgm:pt modelId="{390F3D04-30AC-43FB-8BE8-C33F061F24DB}" type="pres">
      <dgm:prSet presAssocID="{49307B41-127E-4BBC-B89F-D7009943516A}" presName="compNode" presStyleCnt="0"/>
      <dgm:spPr/>
    </dgm:pt>
    <dgm:pt modelId="{93B4F5B1-B7D7-4AB3-AA4B-09F9433033D4}" type="pres">
      <dgm:prSet presAssocID="{49307B41-127E-4BBC-B89F-D7009943516A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 Of Things with solid fill"/>
        </a:ext>
      </dgm:extLst>
    </dgm:pt>
    <dgm:pt modelId="{DCDB7A66-33F7-4FEC-B52F-D3B3A5189C29}" type="pres">
      <dgm:prSet presAssocID="{49307B41-127E-4BBC-B89F-D7009943516A}" presName="spaceRect" presStyleCnt="0"/>
      <dgm:spPr/>
    </dgm:pt>
    <dgm:pt modelId="{BDA91CF2-9D83-4952-A507-AFC35F1E58F7}" type="pres">
      <dgm:prSet presAssocID="{49307B41-127E-4BBC-B89F-D7009943516A}" presName="textRect" presStyleLbl="revTx" presStyleIdx="0" presStyleCnt="3">
        <dgm:presLayoutVars>
          <dgm:chMax val="1"/>
          <dgm:chPref val="1"/>
        </dgm:presLayoutVars>
      </dgm:prSet>
      <dgm:spPr/>
    </dgm:pt>
    <dgm:pt modelId="{559FC679-233A-4869-AE94-77ED274499FD}" type="pres">
      <dgm:prSet presAssocID="{983ABBD5-EC87-4348-9B52-9E839D5849D6}" presName="sibTrans" presStyleCnt="0"/>
      <dgm:spPr/>
    </dgm:pt>
    <dgm:pt modelId="{1EA75C82-2CE0-40F6-9FCC-A4A719FE3FF5}" type="pres">
      <dgm:prSet presAssocID="{33CC0F3E-1035-4EA2-AD44-A57CFD82199C}" presName="compNode" presStyleCnt="0"/>
      <dgm:spPr/>
    </dgm:pt>
    <dgm:pt modelId="{56D26D8F-75C7-4974-AF69-9DD9FDE0F028}" type="pres">
      <dgm:prSet presAssocID="{33CC0F3E-1035-4EA2-AD44-A57CFD82199C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96266A92-502E-4549-A634-B195DAE26704}" type="pres">
      <dgm:prSet presAssocID="{33CC0F3E-1035-4EA2-AD44-A57CFD82199C}" presName="spaceRect" presStyleCnt="0"/>
      <dgm:spPr/>
    </dgm:pt>
    <dgm:pt modelId="{074A0D38-22B3-4261-9E26-87BAD0506A23}" type="pres">
      <dgm:prSet presAssocID="{33CC0F3E-1035-4EA2-AD44-A57CFD82199C}" presName="textRect" presStyleLbl="revTx" presStyleIdx="1" presStyleCnt="3">
        <dgm:presLayoutVars>
          <dgm:chMax val="1"/>
          <dgm:chPref val="1"/>
        </dgm:presLayoutVars>
      </dgm:prSet>
      <dgm:spPr/>
    </dgm:pt>
    <dgm:pt modelId="{0D20608F-E2A2-442A-BB11-BBD3FB0B56F9}" type="pres">
      <dgm:prSet presAssocID="{86CC90A4-E38F-46E3-92AE-91961C7009DD}" presName="sibTrans" presStyleCnt="0"/>
      <dgm:spPr/>
    </dgm:pt>
    <dgm:pt modelId="{50836B04-E2B4-415E-94F3-27DAADBE27BF}" type="pres">
      <dgm:prSet presAssocID="{5EE1C573-839D-4575-8D8F-385011D7BA8B}" presName="compNode" presStyleCnt="0"/>
      <dgm:spPr/>
    </dgm:pt>
    <dgm:pt modelId="{B72A1119-7B97-451B-8E62-989BEF91C9A8}" type="pres">
      <dgm:prSet presAssocID="{5EE1C573-839D-4575-8D8F-385011D7BA8B}" presName="iconRect" presStyleLbl="node1" presStyleIdx="2" presStyleCnt="3" custLinFactNeighborX="22922" custLinFactNeighborY="2969"/>
      <dgm:spPr>
        <a:noFill/>
        <a:ln>
          <a:noFill/>
        </a:ln>
      </dgm:spPr>
    </dgm:pt>
    <dgm:pt modelId="{4C6532F4-AA7F-4C45-A621-67CCFD5A9896}" type="pres">
      <dgm:prSet presAssocID="{5EE1C573-839D-4575-8D8F-385011D7BA8B}" presName="spaceRect" presStyleCnt="0"/>
      <dgm:spPr/>
    </dgm:pt>
    <dgm:pt modelId="{D7350E9C-1C9C-4B65-877C-3D39A17E1190}" type="pres">
      <dgm:prSet presAssocID="{5EE1C573-839D-4575-8D8F-385011D7BA8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F8F295C-F11C-4AC8-BCA1-5E14413957CA}" srcId="{1FD1CE0C-7F19-4083-B031-37908AF3F8FB}" destId="{33CC0F3E-1035-4EA2-AD44-A57CFD82199C}" srcOrd="1" destOrd="0" parTransId="{9C6A72F2-DCDE-4F31-BA0A-69C7D67D15FD}" sibTransId="{86CC90A4-E38F-46E3-92AE-91961C7009DD}"/>
    <dgm:cxn modelId="{79D02772-29BB-44CD-B708-F56D039B2604}" srcId="{1FD1CE0C-7F19-4083-B031-37908AF3F8FB}" destId="{5EE1C573-839D-4575-8D8F-385011D7BA8B}" srcOrd="2" destOrd="0" parTransId="{2B063434-B962-419C-8BB0-1C96F46E68DB}" sibTransId="{7521262E-B9F4-48A2-9348-500F1B697D90}"/>
    <dgm:cxn modelId="{E2F82290-51E2-450F-B1A7-9A9B3BEC4937}" type="presOf" srcId="{1FD1CE0C-7F19-4083-B031-37908AF3F8FB}" destId="{7953B3D4-8614-4DE0-B154-B630A4C70005}" srcOrd="0" destOrd="0" presId="urn:microsoft.com/office/officeart/2018/2/layout/IconLabelList"/>
    <dgm:cxn modelId="{28B5C6AF-23BE-4294-B9EC-0A43B277805B}" type="presOf" srcId="{33CC0F3E-1035-4EA2-AD44-A57CFD82199C}" destId="{074A0D38-22B3-4261-9E26-87BAD0506A23}" srcOrd="0" destOrd="0" presId="urn:microsoft.com/office/officeart/2018/2/layout/IconLabelList"/>
    <dgm:cxn modelId="{A7BA37D3-F375-4540-B791-923A447C5560}" type="presOf" srcId="{5EE1C573-839D-4575-8D8F-385011D7BA8B}" destId="{D7350E9C-1C9C-4B65-877C-3D39A17E1190}" srcOrd="0" destOrd="0" presId="urn:microsoft.com/office/officeart/2018/2/layout/IconLabelList"/>
    <dgm:cxn modelId="{B7DFC0FC-309D-4FC4-B75D-959F64CE5BD6}" type="presOf" srcId="{49307B41-127E-4BBC-B89F-D7009943516A}" destId="{BDA91CF2-9D83-4952-A507-AFC35F1E58F7}" srcOrd="0" destOrd="0" presId="urn:microsoft.com/office/officeart/2018/2/layout/IconLabelList"/>
    <dgm:cxn modelId="{5356DCFD-2459-4A9C-AB90-FECC3D5FA49D}" srcId="{1FD1CE0C-7F19-4083-B031-37908AF3F8FB}" destId="{49307B41-127E-4BBC-B89F-D7009943516A}" srcOrd="0" destOrd="0" parTransId="{9FC304FF-64C1-45F4-BE7C-39D7558A0BAD}" sibTransId="{983ABBD5-EC87-4348-9B52-9E839D5849D6}"/>
    <dgm:cxn modelId="{56F21009-FFF4-4EDE-AA8D-2B0676AE3D24}" type="presParOf" srcId="{7953B3D4-8614-4DE0-B154-B630A4C70005}" destId="{390F3D04-30AC-43FB-8BE8-C33F061F24DB}" srcOrd="0" destOrd="0" presId="urn:microsoft.com/office/officeart/2018/2/layout/IconLabelList"/>
    <dgm:cxn modelId="{918480FE-7FDC-41B0-BB42-03BEB512D2D9}" type="presParOf" srcId="{390F3D04-30AC-43FB-8BE8-C33F061F24DB}" destId="{93B4F5B1-B7D7-4AB3-AA4B-09F9433033D4}" srcOrd="0" destOrd="0" presId="urn:microsoft.com/office/officeart/2018/2/layout/IconLabelList"/>
    <dgm:cxn modelId="{D159E811-DEA1-4A5B-B9D1-6223EC481106}" type="presParOf" srcId="{390F3D04-30AC-43FB-8BE8-C33F061F24DB}" destId="{DCDB7A66-33F7-4FEC-B52F-D3B3A5189C29}" srcOrd="1" destOrd="0" presId="urn:microsoft.com/office/officeart/2018/2/layout/IconLabelList"/>
    <dgm:cxn modelId="{71F3A147-D102-410B-98EF-A81AC8835C60}" type="presParOf" srcId="{390F3D04-30AC-43FB-8BE8-C33F061F24DB}" destId="{BDA91CF2-9D83-4952-A507-AFC35F1E58F7}" srcOrd="2" destOrd="0" presId="urn:microsoft.com/office/officeart/2018/2/layout/IconLabelList"/>
    <dgm:cxn modelId="{A6E0EA98-600A-4B5C-9610-9CC36ADAE0FA}" type="presParOf" srcId="{7953B3D4-8614-4DE0-B154-B630A4C70005}" destId="{559FC679-233A-4869-AE94-77ED274499FD}" srcOrd="1" destOrd="0" presId="urn:microsoft.com/office/officeart/2018/2/layout/IconLabelList"/>
    <dgm:cxn modelId="{D2C14FE1-C178-46B4-A985-0A5C54DC98E5}" type="presParOf" srcId="{7953B3D4-8614-4DE0-B154-B630A4C70005}" destId="{1EA75C82-2CE0-40F6-9FCC-A4A719FE3FF5}" srcOrd="2" destOrd="0" presId="urn:microsoft.com/office/officeart/2018/2/layout/IconLabelList"/>
    <dgm:cxn modelId="{AE3DF6D2-5C20-4ACA-AD43-112712BA9167}" type="presParOf" srcId="{1EA75C82-2CE0-40F6-9FCC-A4A719FE3FF5}" destId="{56D26D8F-75C7-4974-AF69-9DD9FDE0F028}" srcOrd="0" destOrd="0" presId="urn:microsoft.com/office/officeart/2018/2/layout/IconLabelList"/>
    <dgm:cxn modelId="{0119377A-83B4-47A0-8351-011E087D2DEC}" type="presParOf" srcId="{1EA75C82-2CE0-40F6-9FCC-A4A719FE3FF5}" destId="{96266A92-502E-4549-A634-B195DAE26704}" srcOrd="1" destOrd="0" presId="urn:microsoft.com/office/officeart/2018/2/layout/IconLabelList"/>
    <dgm:cxn modelId="{744D1555-7911-4D16-A4AD-185154AEBFBF}" type="presParOf" srcId="{1EA75C82-2CE0-40F6-9FCC-A4A719FE3FF5}" destId="{074A0D38-22B3-4261-9E26-87BAD0506A23}" srcOrd="2" destOrd="0" presId="urn:microsoft.com/office/officeart/2018/2/layout/IconLabelList"/>
    <dgm:cxn modelId="{45FD0A56-D1A0-48EC-A238-7814CC35CC84}" type="presParOf" srcId="{7953B3D4-8614-4DE0-B154-B630A4C70005}" destId="{0D20608F-E2A2-442A-BB11-BBD3FB0B56F9}" srcOrd="3" destOrd="0" presId="urn:microsoft.com/office/officeart/2018/2/layout/IconLabelList"/>
    <dgm:cxn modelId="{3BDC16DE-7915-441C-B880-EA847956E960}" type="presParOf" srcId="{7953B3D4-8614-4DE0-B154-B630A4C70005}" destId="{50836B04-E2B4-415E-94F3-27DAADBE27BF}" srcOrd="4" destOrd="0" presId="urn:microsoft.com/office/officeart/2018/2/layout/IconLabelList"/>
    <dgm:cxn modelId="{02B37763-30CF-4917-B680-51BFFEDBFEE0}" type="presParOf" srcId="{50836B04-E2B4-415E-94F3-27DAADBE27BF}" destId="{B72A1119-7B97-451B-8E62-989BEF91C9A8}" srcOrd="0" destOrd="0" presId="urn:microsoft.com/office/officeart/2018/2/layout/IconLabelList"/>
    <dgm:cxn modelId="{C5A91955-CDBD-42E1-B6B6-41FDF2C8B9FD}" type="presParOf" srcId="{50836B04-E2B4-415E-94F3-27DAADBE27BF}" destId="{4C6532F4-AA7F-4C45-A621-67CCFD5A9896}" srcOrd="1" destOrd="0" presId="urn:microsoft.com/office/officeart/2018/2/layout/IconLabelList"/>
    <dgm:cxn modelId="{BAA17CD6-37A6-48DF-9FB4-1ED666C6FBBA}" type="presParOf" srcId="{50836B04-E2B4-415E-94F3-27DAADBE27BF}" destId="{D7350E9C-1C9C-4B65-877C-3D39A17E119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B4F5B1-B7D7-4AB3-AA4B-09F9433033D4}">
      <dsp:nvSpPr>
        <dsp:cNvPr id="0" name=""/>
        <dsp:cNvSpPr/>
      </dsp:nvSpPr>
      <dsp:spPr>
        <a:xfrm>
          <a:off x="1473971" y="465480"/>
          <a:ext cx="1909174" cy="19091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A91CF2-9D83-4952-A507-AFC35F1E58F7}">
      <dsp:nvSpPr>
        <dsp:cNvPr id="0" name=""/>
        <dsp:cNvSpPr/>
      </dsp:nvSpPr>
      <dsp:spPr>
        <a:xfrm>
          <a:off x="307254" y="2936973"/>
          <a:ext cx="4242609" cy="1275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Developing software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for +20 years</a:t>
          </a:r>
        </a:p>
      </dsp:txBody>
      <dsp:txXfrm>
        <a:off x="307254" y="2936973"/>
        <a:ext cx="4242609" cy="1275908"/>
      </dsp:txXfrm>
    </dsp:sp>
    <dsp:sp modelId="{56D26D8F-75C7-4974-AF69-9DD9FDE0F028}">
      <dsp:nvSpPr>
        <dsp:cNvPr id="0" name=""/>
        <dsp:cNvSpPr/>
      </dsp:nvSpPr>
      <dsp:spPr>
        <a:xfrm>
          <a:off x="6459037" y="465480"/>
          <a:ext cx="1909174" cy="19091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A0D38-22B3-4261-9E26-87BAD0506A23}">
      <dsp:nvSpPr>
        <dsp:cNvPr id="0" name=""/>
        <dsp:cNvSpPr/>
      </dsp:nvSpPr>
      <dsp:spPr>
        <a:xfrm>
          <a:off x="5292320" y="2936973"/>
          <a:ext cx="4242609" cy="1275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Now focused on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developing people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tech &amp; non-tech</a:t>
          </a:r>
        </a:p>
      </dsp:txBody>
      <dsp:txXfrm>
        <a:off x="5292320" y="2936973"/>
        <a:ext cx="4242609" cy="1275908"/>
      </dsp:txXfrm>
    </dsp:sp>
    <dsp:sp modelId="{B72A1119-7B97-451B-8E62-989BEF91C9A8}">
      <dsp:nvSpPr>
        <dsp:cNvPr id="0" name=""/>
        <dsp:cNvSpPr/>
      </dsp:nvSpPr>
      <dsp:spPr>
        <a:xfrm>
          <a:off x="11881724" y="522163"/>
          <a:ext cx="1909174" cy="190917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50E9C-1C9C-4B65-877C-3D39A17E1190}">
      <dsp:nvSpPr>
        <dsp:cNvPr id="0" name=""/>
        <dsp:cNvSpPr/>
      </dsp:nvSpPr>
      <dsp:spPr>
        <a:xfrm>
          <a:off x="10277386" y="2936973"/>
          <a:ext cx="4242609" cy="1275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Contact me: </a:t>
          </a:r>
          <a:r>
            <a:rPr lang="en-US" sz="2400" kern="1200" dirty="0">
              <a:hlinkClick xmlns:r="http://schemas.openxmlformats.org/officeDocument/2006/relationships" r:id="rId5"/>
            </a:rPr>
            <a:t>https://www.linkedin.com/in/stevenhillaert/</a:t>
          </a:r>
          <a:endParaRPr lang="en-US" sz="2400" kern="1200" dirty="0"/>
        </a:p>
      </dsp:txBody>
      <dsp:txXfrm>
        <a:off x="10277386" y="2936973"/>
        <a:ext cx="4242609" cy="12759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3D64E-1679-42F6-A2E0-C68EA15B8527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116CDE-DB0F-4217-9DFB-27A2600C5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60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116CDE-DB0F-4217-9DFB-27A2600C50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57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Example of adding request id to every log statement in an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116CDE-DB0F-4217-9DFB-27A2600C50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65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Most applications are not an island.</a:t>
            </a:r>
          </a:p>
          <a:p>
            <a:r>
              <a:rPr lang="en-US" dirty="0"/>
              <a:t>They’re part of a bigger system and need to communicate with other applications.</a:t>
            </a:r>
          </a:p>
          <a:p>
            <a:r>
              <a:rPr lang="en-US" dirty="0"/>
              <a:t>How do we track and correlate logs from different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116CDE-DB0F-4217-9DFB-27A2600C50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6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a system that logs 1000’s of errors per day.</a:t>
            </a:r>
          </a:p>
          <a:p>
            <a:endParaRPr lang="en-US" dirty="0"/>
          </a:p>
          <a:p>
            <a:r>
              <a:rPr lang="en-US" dirty="0"/>
              <a:t>How do you distinguish real errors from fake ones.</a:t>
            </a:r>
          </a:p>
          <a:p>
            <a:endParaRPr lang="en-US" dirty="0"/>
          </a:p>
          <a:p>
            <a:r>
              <a:rPr lang="en-US" dirty="0"/>
              <a:t>This creates “alert fatigue”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116CDE-DB0F-4217-9DFB-27A2600C50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18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Diff case: deserialization of large </a:t>
            </a:r>
            <a:r>
              <a:rPr lang="en-US" dirty="0" err="1"/>
              <a:t>json</a:t>
            </a:r>
            <a:r>
              <a:rPr lang="en-US" dirty="0"/>
              <a:t>, extra overhead in framework part but not in your own logic.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116CDE-DB0F-4217-9DFB-27A2600C50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32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life cases.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116CDE-DB0F-4217-9DFB-27A2600C50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17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svg"/><Relationship Id="rId7" Type="http://schemas.openxmlformats.org/officeDocument/2006/relationships/image" Target="../media/image7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7.svg"/><Relationship Id="rId5" Type="http://schemas.openxmlformats.org/officeDocument/2006/relationships/image" Target="../media/image13.sv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FBFB4B-9AA8-B23C-3D8A-BE8A11BAF2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8558" y="7131368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 err="1"/>
              <a:t>Title</a:t>
            </a:r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5851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duisternis, schermopname, zwart, natuur&#10;&#10;Automatisch gegenereerde beschrijving">
            <a:extLst>
              <a:ext uri="{FF2B5EF4-FFF2-40B4-BE49-F238E27FC236}">
                <a16:creationId xmlns:a16="http://schemas.microsoft.com/office/drawing/2014/main" id="{06617DE0-961E-92A9-30CA-54ECFEEF70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0454" y="-2033408"/>
            <a:ext cx="8668477" cy="6128613"/>
          </a:xfrm>
          <a:prstGeom prst="rect">
            <a:avLst/>
          </a:prstGeom>
        </p:spPr>
      </p:pic>
      <p:pic>
        <p:nvPicPr>
          <p:cNvPr id="9" name="Afbeelding 8" descr="Afbeelding met zwart&#10;&#10;Automatisch gegenereerde beschrijving">
            <a:extLst>
              <a:ext uri="{FF2B5EF4-FFF2-40B4-BE49-F238E27FC236}">
                <a16:creationId xmlns:a16="http://schemas.microsoft.com/office/drawing/2014/main" id="{4D4F4754-3D7D-2153-186B-12A97AC5EB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2675" y="-196691"/>
            <a:ext cx="5124089" cy="36227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8CD712-7693-A33D-C40F-B62571888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8343" y="1027653"/>
            <a:ext cx="1009323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 err="1"/>
              <a:t>Title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89782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4509DCEE-349A-4ACD-90D3-2DA188793612}"/>
              </a:ext>
            </a:extLst>
          </p:cNvPr>
          <p:cNvSpPr/>
          <p:nvPr/>
        </p:nvSpPr>
        <p:spPr>
          <a:xfrm>
            <a:off x="2721216" y="5318875"/>
            <a:ext cx="860198" cy="860198"/>
          </a:xfrm>
          <a:custGeom>
            <a:avLst/>
            <a:gdLst/>
            <a:ahLst/>
            <a:cxnLst/>
            <a:rect l="l" t="t" r="r" b="b"/>
            <a:pathLst>
              <a:path w="860198" h="860198">
                <a:moveTo>
                  <a:pt x="0" y="0"/>
                </a:moveTo>
                <a:lnTo>
                  <a:pt x="860198" y="0"/>
                </a:lnTo>
                <a:lnTo>
                  <a:pt x="860198" y="860198"/>
                </a:lnTo>
                <a:lnTo>
                  <a:pt x="0" y="86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16DF43-A660-3A20-D51F-FD9E1D2EBA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361" y="1554467"/>
            <a:ext cx="1009323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Titel</a:t>
            </a:r>
            <a:endParaRPr lang="en-BE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599415B-FAF4-48A8-31F1-4FCD0C3A2009}"/>
              </a:ext>
            </a:extLst>
          </p:cNvPr>
          <p:cNvSpPr/>
          <p:nvPr/>
        </p:nvSpPr>
        <p:spPr>
          <a:xfrm rot="5400000">
            <a:off x="2216523" y="6843792"/>
            <a:ext cx="553020" cy="287570"/>
          </a:xfrm>
          <a:custGeom>
            <a:avLst/>
            <a:gdLst/>
            <a:ahLst/>
            <a:cxnLst/>
            <a:rect l="l" t="t" r="r" b="b"/>
            <a:pathLst>
              <a:path w="553020" h="287570">
                <a:moveTo>
                  <a:pt x="0" y="0"/>
                </a:moveTo>
                <a:lnTo>
                  <a:pt x="553020" y="0"/>
                </a:lnTo>
                <a:lnTo>
                  <a:pt x="553020" y="287571"/>
                </a:lnTo>
                <a:lnTo>
                  <a:pt x="0" y="287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66FEE9A-AA14-88E9-B4C8-88116C597B4B}"/>
              </a:ext>
            </a:extLst>
          </p:cNvPr>
          <p:cNvSpPr/>
          <p:nvPr/>
        </p:nvSpPr>
        <p:spPr>
          <a:xfrm rot="5400000">
            <a:off x="3019670" y="7599289"/>
            <a:ext cx="561744" cy="561744"/>
          </a:xfrm>
          <a:custGeom>
            <a:avLst/>
            <a:gdLst/>
            <a:ahLst/>
            <a:cxnLst/>
            <a:rect l="l" t="t" r="r" b="b"/>
            <a:pathLst>
              <a:path w="561744" h="561744">
                <a:moveTo>
                  <a:pt x="0" y="0"/>
                </a:moveTo>
                <a:lnTo>
                  <a:pt x="561744" y="0"/>
                </a:lnTo>
                <a:lnTo>
                  <a:pt x="561744" y="561743"/>
                </a:lnTo>
                <a:lnTo>
                  <a:pt x="0" y="5617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3FD00B8-069C-EBD2-6AFA-2E7D148140C5}"/>
              </a:ext>
            </a:extLst>
          </p:cNvPr>
          <p:cNvSpPr/>
          <p:nvPr/>
        </p:nvSpPr>
        <p:spPr>
          <a:xfrm rot="-5400000">
            <a:off x="686161" y="5748974"/>
            <a:ext cx="1423084" cy="1423084"/>
          </a:xfrm>
          <a:custGeom>
            <a:avLst/>
            <a:gdLst/>
            <a:ahLst/>
            <a:cxnLst/>
            <a:rect l="l" t="t" r="r" b="b"/>
            <a:pathLst>
              <a:path w="1423084" h="1423084">
                <a:moveTo>
                  <a:pt x="0" y="0"/>
                </a:moveTo>
                <a:lnTo>
                  <a:pt x="1423084" y="0"/>
                </a:lnTo>
                <a:lnTo>
                  <a:pt x="1423084" y="1423084"/>
                </a:lnTo>
                <a:lnTo>
                  <a:pt x="0" y="14230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FCA3616-18A5-5CA7-1200-1C2A7964539D}"/>
              </a:ext>
            </a:extLst>
          </p:cNvPr>
          <p:cNvSpPr/>
          <p:nvPr/>
        </p:nvSpPr>
        <p:spPr>
          <a:xfrm rot="-10800000">
            <a:off x="686161" y="7599289"/>
            <a:ext cx="2138182" cy="2138182"/>
          </a:xfrm>
          <a:custGeom>
            <a:avLst/>
            <a:gdLst/>
            <a:ahLst/>
            <a:cxnLst/>
            <a:rect l="l" t="t" r="r" b="b"/>
            <a:pathLst>
              <a:path w="2138182" h="2138182">
                <a:moveTo>
                  <a:pt x="0" y="0"/>
                </a:moveTo>
                <a:lnTo>
                  <a:pt x="2138182" y="0"/>
                </a:lnTo>
                <a:lnTo>
                  <a:pt x="2138182" y="2138182"/>
                </a:lnTo>
                <a:lnTo>
                  <a:pt x="0" y="21381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934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63C4FA-66EC-E918-9EA2-A9DE75E60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0119" y="4133640"/>
            <a:ext cx="13149212" cy="2709288"/>
          </a:xfrm>
          <a:effectLst>
            <a:outerShdw blurRad="152400" dist="152400" dir="9600000" algn="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algn="ctr">
              <a:defRPr sz="2070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fr-FR" dirty="0"/>
              <a:t>DEVDAY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909BAA8-F364-4C46-3B49-5C00C37FC414}"/>
              </a:ext>
            </a:extLst>
          </p:cNvPr>
          <p:cNvSpPr txBox="1"/>
          <p:nvPr userDrawn="1"/>
        </p:nvSpPr>
        <p:spPr>
          <a:xfrm>
            <a:off x="4609691" y="6349222"/>
            <a:ext cx="9279400" cy="64633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0000"/>
                  </a:schemeClr>
                </a:solidFill>
              </a:rPr>
              <a:t>ELEVATING THE DEVELOPERS’ COMMUNITY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991890C-B74D-630C-A2EB-E284E190B5AF}"/>
              </a:ext>
            </a:extLst>
          </p:cNvPr>
          <p:cNvSpPr txBox="1"/>
          <p:nvPr userDrawn="1"/>
        </p:nvSpPr>
        <p:spPr>
          <a:xfrm>
            <a:off x="7376553" y="2822249"/>
            <a:ext cx="3737498" cy="83099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</a:rPr>
              <a:t>07.NOV.2024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3F75F38-1404-C6EE-762F-31DB9C5B79D1}"/>
              </a:ext>
            </a:extLst>
          </p:cNvPr>
          <p:cNvSpPr/>
          <p:nvPr userDrawn="1"/>
        </p:nvSpPr>
        <p:spPr>
          <a:xfrm>
            <a:off x="5273026" y="1838849"/>
            <a:ext cx="1930577" cy="1860563"/>
          </a:xfrm>
          <a:prstGeom prst="ellipse">
            <a:avLst/>
          </a:prstGeom>
          <a:solidFill>
            <a:schemeClr val="tx2">
              <a:alpha val="6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10</a:t>
            </a:r>
            <a:endParaRPr lang="fr-FR" sz="27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fr-FR" sz="27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YEARS</a:t>
            </a:r>
          </a:p>
        </p:txBody>
      </p:sp>
    </p:spTree>
    <p:extLst>
      <p:ext uri="{BB962C8B-B14F-4D97-AF65-F5344CB8AC3E}">
        <p14:creationId xmlns:p14="http://schemas.microsoft.com/office/powerpoint/2010/main" val="1292412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FAF4-26AF-8C78-EB65-4D3C0A8DB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56571" y="9147056"/>
            <a:ext cx="6010965" cy="836159"/>
          </a:xfrm>
        </p:spPr>
        <p:txBody>
          <a:bodyPr>
            <a:noAutofit/>
          </a:bodyPr>
          <a:lstStyle>
            <a:lvl1pPr algn="r">
              <a:defRPr sz="5400">
                <a:solidFill>
                  <a:schemeClr val="bg1">
                    <a:lumMod val="25000"/>
                  </a:schemeClr>
                </a:solidFill>
              </a:defRPr>
            </a:lvl1pPr>
          </a:lstStyle>
          <a:p>
            <a:r>
              <a:rPr lang="fr-FR" dirty="0"/>
              <a:t>Nos sponsors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3EAC8C9-0227-2046-615D-E8E89924E39E}"/>
              </a:ext>
            </a:extLst>
          </p:cNvPr>
          <p:cNvSpPr/>
          <p:nvPr userDrawn="1"/>
        </p:nvSpPr>
        <p:spPr>
          <a:xfrm>
            <a:off x="7629527" y="1040948"/>
            <a:ext cx="2253342" cy="20818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pic>
        <p:nvPicPr>
          <p:cNvPr id="1026" name="Picture 2" descr="Oniryx">
            <a:extLst>
              <a:ext uri="{FF2B5EF4-FFF2-40B4-BE49-F238E27FC236}">
                <a16:creationId xmlns:a16="http://schemas.microsoft.com/office/drawing/2014/main" id="{921E7AD2-08A7-3B8C-6FAB-FE2B7D24FA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442" y="1100138"/>
            <a:ext cx="1963511" cy="196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0D8EEC1-49D6-C38B-63A7-1B2138F117EC}"/>
              </a:ext>
            </a:extLst>
          </p:cNvPr>
          <p:cNvSpPr/>
          <p:nvPr userDrawn="1"/>
        </p:nvSpPr>
        <p:spPr>
          <a:xfrm>
            <a:off x="3980091" y="4004240"/>
            <a:ext cx="2253342" cy="20818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pic>
        <p:nvPicPr>
          <p:cNvPr id="1030" name="Picture 6" descr="delaware">
            <a:extLst>
              <a:ext uri="{FF2B5EF4-FFF2-40B4-BE49-F238E27FC236}">
                <a16:creationId xmlns:a16="http://schemas.microsoft.com/office/drawing/2014/main" id="{8AD1A62B-D3DB-E0E2-9538-68132DA2F8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091" y="3918515"/>
            <a:ext cx="2167617" cy="216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40C5899-48B6-91B9-7CD0-8B0CB2510817}"/>
              </a:ext>
            </a:extLst>
          </p:cNvPr>
          <p:cNvSpPr/>
          <p:nvPr userDrawn="1"/>
        </p:nvSpPr>
        <p:spPr>
          <a:xfrm>
            <a:off x="7629527" y="4004240"/>
            <a:ext cx="2253342" cy="20818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22709FF-6742-5759-69A1-7CFC9D0014A5}"/>
              </a:ext>
            </a:extLst>
          </p:cNvPr>
          <p:cNvSpPr/>
          <p:nvPr userDrawn="1"/>
        </p:nvSpPr>
        <p:spPr>
          <a:xfrm>
            <a:off x="11278962" y="4004240"/>
            <a:ext cx="2253342" cy="20818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EE8E0FF-BCA0-5DDE-F0E8-F68BBA66FA7A}"/>
              </a:ext>
            </a:extLst>
          </p:cNvPr>
          <p:cNvSpPr/>
          <p:nvPr userDrawn="1"/>
        </p:nvSpPr>
        <p:spPr>
          <a:xfrm>
            <a:off x="2882835" y="7293933"/>
            <a:ext cx="1716540" cy="16716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05DC1CB-ED28-E2D7-581C-F211AB17DEF0}"/>
              </a:ext>
            </a:extLst>
          </p:cNvPr>
          <p:cNvSpPr/>
          <p:nvPr userDrawn="1"/>
        </p:nvSpPr>
        <p:spPr>
          <a:xfrm>
            <a:off x="5484183" y="7293933"/>
            <a:ext cx="1716540" cy="16716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391C234-1E09-E872-2AE1-B0E16DFEDE3C}"/>
              </a:ext>
            </a:extLst>
          </p:cNvPr>
          <p:cNvSpPr/>
          <p:nvPr userDrawn="1"/>
        </p:nvSpPr>
        <p:spPr>
          <a:xfrm>
            <a:off x="8085531" y="7293933"/>
            <a:ext cx="1716540" cy="16716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FC0EF04-E8B0-AA04-1ADB-7F0DACFF1447}"/>
              </a:ext>
            </a:extLst>
          </p:cNvPr>
          <p:cNvSpPr/>
          <p:nvPr userDrawn="1"/>
        </p:nvSpPr>
        <p:spPr>
          <a:xfrm>
            <a:off x="10962423" y="7293933"/>
            <a:ext cx="1716540" cy="16716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79BEC83-31F6-6E5E-BBED-98C55742D6C6}"/>
              </a:ext>
            </a:extLst>
          </p:cNvPr>
          <p:cNvSpPr/>
          <p:nvPr userDrawn="1"/>
        </p:nvSpPr>
        <p:spPr>
          <a:xfrm>
            <a:off x="13839315" y="7293933"/>
            <a:ext cx="1716540" cy="16716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pic>
        <p:nvPicPr>
          <p:cNvPr id="1032" name="Picture 8" descr="Gaming1">
            <a:extLst>
              <a:ext uri="{FF2B5EF4-FFF2-40B4-BE49-F238E27FC236}">
                <a16:creationId xmlns:a16="http://schemas.microsoft.com/office/drawing/2014/main" id="{D3C40DFA-8D80-98DC-FB36-A43956D9A3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446" y="4438988"/>
            <a:ext cx="2222723" cy="121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009AACA-A547-995F-3EED-EB48F56CEDA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87554" y="4210729"/>
            <a:ext cx="836159" cy="8361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EC5C0E6-FCF4-9DC3-34B5-3EB4057A6F0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376931" y="5146467"/>
            <a:ext cx="2102306" cy="714576"/>
          </a:xfrm>
          <a:prstGeom prst="rect">
            <a:avLst/>
          </a:prstGeom>
        </p:spPr>
      </p:pic>
      <p:pic>
        <p:nvPicPr>
          <p:cNvPr id="1038" name="Picture 14" descr="Birdit">
            <a:extLst>
              <a:ext uri="{FF2B5EF4-FFF2-40B4-BE49-F238E27FC236}">
                <a16:creationId xmlns:a16="http://schemas.microsoft.com/office/drawing/2014/main" id="{AF7FDC48-9985-26AE-7149-2B3321A6D7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422" y="7401374"/>
            <a:ext cx="1456754" cy="145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evApps">
            <a:extLst>
              <a:ext uri="{FF2B5EF4-FFF2-40B4-BE49-F238E27FC236}">
                <a16:creationId xmlns:a16="http://schemas.microsoft.com/office/drawing/2014/main" id="{B5C1336B-FCEB-D28C-641E-AD3AB37F96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10" y="7411659"/>
            <a:ext cx="1436181" cy="143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IC Belgique">
            <a:extLst>
              <a:ext uri="{FF2B5EF4-FFF2-40B4-BE49-F238E27FC236}">
                <a16:creationId xmlns:a16="http://schemas.microsoft.com/office/drawing/2014/main" id="{AB997EC6-5D71-5BD0-05CF-D3A78204BD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070" y="7309749"/>
            <a:ext cx="1640001" cy="164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ense of Tech">
            <a:extLst>
              <a:ext uri="{FF2B5EF4-FFF2-40B4-BE49-F238E27FC236}">
                <a16:creationId xmlns:a16="http://schemas.microsoft.com/office/drawing/2014/main" id="{94CAA0E0-502E-0736-DB8B-0655904A06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249" y="7527305"/>
            <a:ext cx="1204889" cy="120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parkle">
            <a:extLst>
              <a:ext uri="{FF2B5EF4-FFF2-40B4-BE49-F238E27FC236}">
                <a16:creationId xmlns:a16="http://schemas.microsoft.com/office/drawing/2014/main" id="{E6D5AC94-1869-A3C6-D333-F3B914538D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0565" y="7482728"/>
            <a:ext cx="1294040" cy="129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DE0596BB-BDC5-F976-FBB1-FB49773B8842}"/>
              </a:ext>
            </a:extLst>
          </p:cNvPr>
          <p:cNvSpPr txBox="1">
            <a:spLocks/>
          </p:cNvSpPr>
          <p:nvPr userDrawn="1"/>
        </p:nvSpPr>
        <p:spPr>
          <a:xfrm>
            <a:off x="5750714" y="218738"/>
            <a:ext cx="6010965" cy="836159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DF1D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200" dirty="0">
                <a:solidFill>
                  <a:srgbClr val="00B050"/>
                </a:solidFill>
                <a:effectLst>
                  <a:glow rad="88900">
                    <a:srgbClr val="66FF66"/>
                  </a:glow>
                </a:effectLst>
              </a:rPr>
              <a:t>PLATINIUM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DB6B41C-755E-EA35-AB9E-6D97A13B45D7}"/>
              </a:ext>
            </a:extLst>
          </p:cNvPr>
          <p:cNvSpPr txBox="1">
            <a:spLocks/>
          </p:cNvSpPr>
          <p:nvPr userDrawn="1"/>
        </p:nvSpPr>
        <p:spPr>
          <a:xfrm>
            <a:off x="5816475" y="3197927"/>
            <a:ext cx="6010965" cy="836159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DF1D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200" dirty="0">
                <a:solidFill>
                  <a:schemeClr val="accent3">
                    <a:lumMod val="75000"/>
                  </a:schemeClr>
                </a:solidFill>
                <a:effectLst>
                  <a:glow rad="88900">
                    <a:schemeClr val="accent1"/>
                  </a:glow>
                </a:effectLst>
              </a:rPr>
              <a:t>GOLD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97F050A-6588-722B-3ECA-EA6AAFA8FC62}"/>
              </a:ext>
            </a:extLst>
          </p:cNvPr>
          <p:cNvSpPr txBox="1">
            <a:spLocks/>
          </p:cNvSpPr>
          <p:nvPr userDrawn="1"/>
        </p:nvSpPr>
        <p:spPr>
          <a:xfrm>
            <a:off x="5976588" y="6414731"/>
            <a:ext cx="6010965" cy="836159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DF1D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200" dirty="0">
                <a:solidFill>
                  <a:schemeClr val="accent6">
                    <a:lumMod val="50000"/>
                  </a:schemeClr>
                </a:solidFill>
                <a:effectLst>
                  <a:glow rad="88900">
                    <a:schemeClr val="accent6"/>
                  </a:glow>
                </a:effectLst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1052271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C24E5B-1D12-9FB9-ACDB-DE760F630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94" y="4794856"/>
            <a:ext cx="8478606" cy="198834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AEC88AB-8736-111A-0911-256C1A837A98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5236689" y="1876917"/>
            <a:ext cx="4005470" cy="1347012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b="1" dirty="0" err="1"/>
              <a:t>Summary</a:t>
            </a:r>
            <a:endParaRPr lang="fr-FR" sz="6600" b="1" dirty="0"/>
          </a:p>
        </p:txBody>
      </p:sp>
      <p:pic>
        <p:nvPicPr>
          <p:cNvPr id="10" name="Image 9" descr="Une image contenant plafond, Ambré, éclairage, intérieur&#10;&#10;Description générée automatiquement">
            <a:extLst>
              <a:ext uri="{FF2B5EF4-FFF2-40B4-BE49-F238E27FC236}">
                <a16:creationId xmlns:a16="http://schemas.microsoft.com/office/drawing/2014/main" id="{CA506100-F0F3-7AE3-5CF5-B96ABD06F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" t="36308"/>
          <a:stretch/>
        </p:blipFill>
        <p:spPr>
          <a:xfrm>
            <a:off x="654344" y="602872"/>
            <a:ext cx="8719436" cy="389510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EE33AE8-B7E0-D834-A093-7D631ECAD167}"/>
              </a:ext>
            </a:extLst>
          </p:cNvPr>
          <p:cNvSpPr txBox="1"/>
          <p:nvPr userDrawn="1"/>
        </p:nvSpPr>
        <p:spPr>
          <a:xfrm>
            <a:off x="10227367" y="2945366"/>
            <a:ext cx="5363007" cy="484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4200" dirty="0">
                <a:solidFill>
                  <a:srgbClr val="FDF1D4"/>
                </a:solidFill>
              </a:rPr>
              <a:t>Introduction                </a:t>
            </a:r>
            <a:r>
              <a:rPr lang="fr-FR" sz="4200" b="1" dirty="0">
                <a:solidFill>
                  <a:srgbClr val="FDF1D4"/>
                </a:solidFill>
              </a:rPr>
              <a:t>03</a:t>
            </a:r>
          </a:p>
          <a:p>
            <a:pPr>
              <a:lnSpc>
                <a:spcPct val="150000"/>
              </a:lnSpc>
            </a:pPr>
            <a:r>
              <a:rPr lang="fr-FR" sz="4200" b="0" dirty="0">
                <a:solidFill>
                  <a:srgbClr val="FDF1D4"/>
                </a:solidFill>
              </a:rPr>
              <a:t>Part .1</a:t>
            </a:r>
            <a:r>
              <a:rPr lang="fr-FR" sz="4200" b="1" dirty="0">
                <a:solidFill>
                  <a:srgbClr val="FDF1D4"/>
                </a:solidFill>
              </a:rPr>
              <a:t>                            05</a:t>
            </a:r>
          </a:p>
          <a:p>
            <a:pPr>
              <a:lnSpc>
                <a:spcPct val="150000"/>
              </a:lnSpc>
            </a:pPr>
            <a:r>
              <a:rPr lang="fr-FR" sz="4200" b="0" dirty="0">
                <a:solidFill>
                  <a:srgbClr val="FDF1D4"/>
                </a:solidFill>
              </a:rPr>
              <a:t>Part. 2</a:t>
            </a:r>
            <a:r>
              <a:rPr lang="fr-FR" sz="4200" b="1" dirty="0">
                <a:solidFill>
                  <a:srgbClr val="FDF1D4"/>
                </a:solidFill>
              </a:rPr>
              <a:t>                            06</a:t>
            </a:r>
          </a:p>
          <a:p>
            <a:pPr>
              <a:lnSpc>
                <a:spcPct val="150000"/>
              </a:lnSpc>
            </a:pPr>
            <a:r>
              <a:rPr lang="fr-FR" sz="4200" b="0" dirty="0">
                <a:solidFill>
                  <a:srgbClr val="FDF1D4"/>
                </a:solidFill>
              </a:rPr>
              <a:t>Part. 3                            </a:t>
            </a:r>
            <a:r>
              <a:rPr lang="fr-FR" sz="4200" b="1" dirty="0">
                <a:solidFill>
                  <a:srgbClr val="FDF1D4"/>
                </a:solidFill>
              </a:rPr>
              <a:t>08</a:t>
            </a:r>
          </a:p>
          <a:p>
            <a:pPr>
              <a:lnSpc>
                <a:spcPct val="150000"/>
              </a:lnSpc>
            </a:pPr>
            <a:r>
              <a:rPr lang="fr-FR" sz="4200" b="0" dirty="0">
                <a:solidFill>
                  <a:srgbClr val="FDF1D4"/>
                </a:solidFill>
              </a:rPr>
              <a:t>Conclusion</a:t>
            </a:r>
            <a:r>
              <a:rPr lang="fr-FR" sz="4200" b="1" dirty="0">
                <a:solidFill>
                  <a:srgbClr val="FDF1D4"/>
                </a:solidFill>
              </a:rPr>
              <a:t>                 10</a:t>
            </a:r>
          </a:p>
        </p:txBody>
      </p:sp>
    </p:spTree>
    <p:extLst>
      <p:ext uri="{BB962C8B-B14F-4D97-AF65-F5344CB8AC3E}">
        <p14:creationId xmlns:p14="http://schemas.microsoft.com/office/powerpoint/2010/main" val="4232771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2FA416-F2B6-A644-92A3-0E8F9785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0971" y="626165"/>
            <a:ext cx="9474578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C11752-E4EA-089D-8B16-8B0300F20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06679" y="3026465"/>
            <a:ext cx="7215809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0" name="Image 9" descr="Une image contenant manège, carrousel, parc d’attractions, ciel&#10;&#10;Description générée automatiquement">
            <a:extLst>
              <a:ext uri="{FF2B5EF4-FFF2-40B4-BE49-F238E27FC236}">
                <a16:creationId xmlns:a16="http://schemas.microsoft.com/office/drawing/2014/main" id="{DF11E4B5-6B82-C0BF-98FD-47350003B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56" r="8244"/>
          <a:stretch/>
        </p:blipFill>
        <p:spPr>
          <a:xfrm>
            <a:off x="708062" y="626165"/>
            <a:ext cx="5739848" cy="811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49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2FA416-F2B6-A644-92A3-0E8F9785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63" y="641073"/>
            <a:ext cx="8833503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C11752-E4EA-089D-8B16-8B0300F20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062" y="3190460"/>
            <a:ext cx="7215809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5" name="Image 4" descr="Une image contenant manège, ciel, parc d’attractions, foire&#10;&#10;Description générée automatiquement">
            <a:extLst>
              <a:ext uri="{FF2B5EF4-FFF2-40B4-BE49-F238E27FC236}">
                <a16:creationId xmlns:a16="http://schemas.microsoft.com/office/drawing/2014/main" id="{70B722DB-52FE-98AE-6532-41EA211506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7" r="9587"/>
          <a:stretch/>
        </p:blipFill>
        <p:spPr>
          <a:xfrm>
            <a:off x="10018645" y="745434"/>
            <a:ext cx="7454348" cy="833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24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8E59A5-F9FF-6905-BBCF-664956850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68BD7A1-9000-B48F-C293-BDDA67438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9BD437-254E-F355-1B62-D41FAA3FE2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07/11/2024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B799CC-34BC-4B32-9081-17CF101C9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7C2434-A09E-8B64-3D66-D57939C64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6888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2B3915-096D-E678-FA92-CB2DFE8AA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B105AA-CA98-0AB6-E28D-808B58DB2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2191D5-6DB9-D7DB-9C09-46EA020D3A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07/11/2024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5D32D0-4CAE-67BC-7B96-E88D2A24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C51DFE-31A5-7236-E4A4-778D6A8A7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9189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DE03BB-00E4-6C22-A567-4D844115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1199C1-EB3E-7300-2347-ECF6AA37A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9887C8-3CD4-E5D4-F971-5CA1B957A0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07/11/2024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78B967-B1C1-D8AA-2B2D-A4796BF43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0D9E0C-86B0-7A13-5CC8-95620BF9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4045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5200" y="571500"/>
            <a:ext cx="1141584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1" y="3251563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9" name="Afbeelding 8" descr="Afbeelding met duisternis, schermopname, zwart, natuur&#10;&#10;Automatisch gegenereerde beschrijving">
            <a:extLst>
              <a:ext uri="{FF2B5EF4-FFF2-40B4-BE49-F238E27FC236}">
                <a16:creationId xmlns:a16="http://schemas.microsoft.com/office/drawing/2014/main" id="{22B983A9-DB35-1778-A8F4-929D02DF73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0" y="6152702"/>
            <a:ext cx="8163380" cy="57715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DF200E-1986-5E07-D281-F45437ED4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E41992-4330-EE13-0D68-A5D70FC62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AC23BDD-10BC-4C56-781E-4D53BCBA6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F7EEB51-5E42-B464-E337-B3E54B4C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07/11/2024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07FEBB-01BF-FFA2-E748-8FA1451A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A4CCA1-17CF-FCB8-D753-B6968C525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26758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7A8D7C-EBC9-E17C-EB13-85B3C52C5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A41FAC-2DA5-7117-DF9E-900E0CA7F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0505C62-1B6A-772D-99DE-ADDD8C5B0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927073-F13B-7EFD-A318-4B95C80DA0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FC0A1EA-3382-4014-FC4A-DBE6B965B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AEBDB78-4BD4-AC20-A962-C636E76DC2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07/11/2024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E431DE4-FC92-473A-D5DC-5EF10A9A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45FE8F-8F34-0168-4707-C7C5C6DDC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27753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CAB24C-8C91-D71E-B472-E8C0AADE3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FA1168-88E3-5F9D-5CF6-80A7454396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07/11/2024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115827A-6A35-44C8-EBE7-A6A056B13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BC959AE-C7C3-7E3F-0DCE-4F810462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9205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B44E72B-7F1C-2BE8-614F-00F0380CEA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07/11/2024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9470F76-B869-382E-17F1-DECF8AA82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C8CFA2-262D-CBF8-D123-D95D3172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240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98BC0-EB15-A716-2221-78901D29F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AACF52-EA19-391F-EB7B-D50D26F84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A38CDA6-C103-8095-A146-0935C8D5ED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AFCDF1-CB31-6CBC-B916-F16E34A1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07/11/2024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2BE41F-6099-FBAB-2E2C-96BF2FD5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524FA9-205A-6FBB-2D63-9290E1D7F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33067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865239-7B1C-2CB6-B3C3-67B2520D5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344BEEB-0351-F91B-69EB-630E6C57C6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770E881-A721-CDAF-AEF3-08302ADA4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6921BC-92FC-184D-192C-8723E0C71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07/11/2024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25FACE0-6501-D6AA-EE15-189FCC711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BD23D8E-6C89-EA76-9ED7-8474568C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0198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56F87E-24D0-82CD-40A4-DECEC7E5D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BFE5E53-FA65-051B-CE75-38080EB2A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D762D1-26FB-2642-7578-B12773348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07/11/2024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855765-B4C5-1C6D-9E2E-E6E2AD8E5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1624FD-628D-2A23-22D1-27D1C72A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16406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9FDB6ED-D906-5D4C-1F91-15A0357ECA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F4517C-6B36-AB24-5C60-0B90EA6DE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E828CA-5BAC-56A8-4DCD-EE4BBA5FD6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07/11/2024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9B1D9D-77AA-4D9B-552D-6114E665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2D9375-A062-3F98-9FDB-3B823EFF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42474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63C4FA-66EC-E918-9EA2-A9DE75E60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0119" y="4133640"/>
            <a:ext cx="13149212" cy="2709288"/>
          </a:xfrm>
          <a:effectLst>
            <a:outerShdw blurRad="152400" dist="152400" dir="9600000" algn="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algn="ctr">
              <a:defRPr sz="2070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fr-FR" dirty="0"/>
              <a:t>DEVDAY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909BAA8-F364-4C46-3B49-5C00C37FC414}"/>
              </a:ext>
            </a:extLst>
          </p:cNvPr>
          <p:cNvSpPr txBox="1"/>
          <p:nvPr userDrawn="1"/>
        </p:nvSpPr>
        <p:spPr>
          <a:xfrm>
            <a:off x="4609691" y="6349222"/>
            <a:ext cx="9279400" cy="64633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0000"/>
                  </a:schemeClr>
                </a:solidFill>
              </a:rPr>
              <a:t>ELEVATING THE DEVELOPERS’ COMMUNITY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991890C-B74D-630C-A2EB-E284E190B5AF}"/>
              </a:ext>
            </a:extLst>
          </p:cNvPr>
          <p:cNvSpPr txBox="1"/>
          <p:nvPr userDrawn="1"/>
        </p:nvSpPr>
        <p:spPr>
          <a:xfrm>
            <a:off x="7376553" y="2822249"/>
            <a:ext cx="3737498" cy="83099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</a:rPr>
              <a:t>07.NOV.2024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3F75F38-1404-C6EE-762F-31DB9C5B79D1}"/>
              </a:ext>
            </a:extLst>
          </p:cNvPr>
          <p:cNvSpPr/>
          <p:nvPr userDrawn="1"/>
        </p:nvSpPr>
        <p:spPr>
          <a:xfrm>
            <a:off x="5273026" y="1838849"/>
            <a:ext cx="1930577" cy="1860563"/>
          </a:xfrm>
          <a:prstGeom prst="ellipse">
            <a:avLst/>
          </a:prstGeom>
          <a:solidFill>
            <a:schemeClr val="tx2">
              <a:alpha val="6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10</a:t>
            </a:r>
            <a:endParaRPr lang="fr-FR" sz="27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fr-FR" sz="27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YEARS</a:t>
            </a:r>
          </a:p>
        </p:txBody>
      </p:sp>
    </p:spTree>
    <p:extLst>
      <p:ext uri="{BB962C8B-B14F-4D97-AF65-F5344CB8AC3E}">
        <p14:creationId xmlns:p14="http://schemas.microsoft.com/office/powerpoint/2010/main" val="38690253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FAF4-26AF-8C78-EB65-4D3C0A8DB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56571" y="9147056"/>
            <a:ext cx="6010965" cy="836159"/>
          </a:xfrm>
        </p:spPr>
        <p:txBody>
          <a:bodyPr>
            <a:noAutofit/>
          </a:bodyPr>
          <a:lstStyle>
            <a:lvl1pPr algn="r">
              <a:defRPr sz="5400">
                <a:solidFill>
                  <a:schemeClr val="bg1">
                    <a:lumMod val="25000"/>
                  </a:schemeClr>
                </a:solidFill>
              </a:defRPr>
            </a:lvl1pPr>
          </a:lstStyle>
          <a:p>
            <a:r>
              <a:rPr lang="fr-FR" dirty="0"/>
              <a:t>Nos sponsors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3EAC8C9-0227-2046-615D-E8E89924E39E}"/>
              </a:ext>
            </a:extLst>
          </p:cNvPr>
          <p:cNvSpPr/>
          <p:nvPr userDrawn="1"/>
        </p:nvSpPr>
        <p:spPr>
          <a:xfrm>
            <a:off x="7629527" y="1040948"/>
            <a:ext cx="2253342" cy="2081892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pic>
        <p:nvPicPr>
          <p:cNvPr id="1026" name="Picture 2" descr="Oniryx">
            <a:extLst>
              <a:ext uri="{FF2B5EF4-FFF2-40B4-BE49-F238E27FC236}">
                <a16:creationId xmlns:a16="http://schemas.microsoft.com/office/drawing/2014/main" id="{921E7AD2-08A7-3B8C-6FAB-FE2B7D24FA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442" y="1100138"/>
            <a:ext cx="1963511" cy="196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0D8EEC1-49D6-C38B-63A7-1B2138F117EC}"/>
              </a:ext>
            </a:extLst>
          </p:cNvPr>
          <p:cNvSpPr/>
          <p:nvPr userDrawn="1"/>
        </p:nvSpPr>
        <p:spPr>
          <a:xfrm>
            <a:off x="3980091" y="4004240"/>
            <a:ext cx="2253342" cy="2081892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pic>
        <p:nvPicPr>
          <p:cNvPr id="1030" name="Picture 6" descr="delaware">
            <a:extLst>
              <a:ext uri="{FF2B5EF4-FFF2-40B4-BE49-F238E27FC236}">
                <a16:creationId xmlns:a16="http://schemas.microsoft.com/office/drawing/2014/main" id="{8AD1A62B-D3DB-E0E2-9538-68132DA2F8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091" y="3918515"/>
            <a:ext cx="2167617" cy="216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40C5899-48B6-91B9-7CD0-8B0CB2510817}"/>
              </a:ext>
            </a:extLst>
          </p:cNvPr>
          <p:cNvSpPr/>
          <p:nvPr userDrawn="1"/>
        </p:nvSpPr>
        <p:spPr>
          <a:xfrm>
            <a:off x="7629527" y="4004240"/>
            <a:ext cx="2253342" cy="2081892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22709FF-6742-5759-69A1-7CFC9D0014A5}"/>
              </a:ext>
            </a:extLst>
          </p:cNvPr>
          <p:cNvSpPr/>
          <p:nvPr userDrawn="1"/>
        </p:nvSpPr>
        <p:spPr>
          <a:xfrm>
            <a:off x="11278962" y="4004240"/>
            <a:ext cx="2253342" cy="2081892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EE8E0FF-BCA0-5DDE-F0E8-F68BBA66FA7A}"/>
              </a:ext>
            </a:extLst>
          </p:cNvPr>
          <p:cNvSpPr/>
          <p:nvPr userDrawn="1"/>
        </p:nvSpPr>
        <p:spPr>
          <a:xfrm>
            <a:off x="2954193" y="7278114"/>
            <a:ext cx="1716540" cy="1671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05DC1CB-ED28-E2D7-581C-F211AB17DEF0}"/>
              </a:ext>
            </a:extLst>
          </p:cNvPr>
          <p:cNvSpPr/>
          <p:nvPr userDrawn="1"/>
        </p:nvSpPr>
        <p:spPr>
          <a:xfrm>
            <a:off x="5555541" y="7278114"/>
            <a:ext cx="1716540" cy="1671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391C234-1E09-E872-2AE1-B0E16DFEDE3C}"/>
              </a:ext>
            </a:extLst>
          </p:cNvPr>
          <p:cNvSpPr/>
          <p:nvPr userDrawn="1"/>
        </p:nvSpPr>
        <p:spPr>
          <a:xfrm>
            <a:off x="8156889" y="7278114"/>
            <a:ext cx="1716540" cy="1671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FC0EF04-E8B0-AA04-1ADB-7F0DACFF1447}"/>
              </a:ext>
            </a:extLst>
          </p:cNvPr>
          <p:cNvSpPr/>
          <p:nvPr userDrawn="1"/>
        </p:nvSpPr>
        <p:spPr>
          <a:xfrm>
            <a:off x="11033781" y="7278114"/>
            <a:ext cx="1716540" cy="1671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79BEC83-31F6-6E5E-BBED-98C55742D6C6}"/>
              </a:ext>
            </a:extLst>
          </p:cNvPr>
          <p:cNvSpPr/>
          <p:nvPr userDrawn="1"/>
        </p:nvSpPr>
        <p:spPr>
          <a:xfrm>
            <a:off x="13910673" y="7278114"/>
            <a:ext cx="1716540" cy="1671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pic>
        <p:nvPicPr>
          <p:cNvPr id="1032" name="Picture 8" descr="Gaming1">
            <a:extLst>
              <a:ext uri="{FF2B5EF4-FFF2-40B4-BE49-F238E27FC236}">
                <a16:creationId xmlns:a16="http://schemas.microsoft.com/office/drawing/2014/main" id="{D3C40DFA-8D80-98DC-FB36-A43956D9A3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446" y="4438988"/>
            <a:ext cx="2222723" cy="121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009AACA-A547-995F-3EED-EB48F56CEDA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87554" y="4210729"/>
            <a:ext cx="836159" cy="8361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EC5C0E6-FCF4-9DC3-34B5-3EB4057A6F0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376931" y="5146467"/>
            <a:ext cx="2102306" cy="714576"/>
          </a:xfrm>
          <a:prstGeom prst="rect">
            <a:avLst/>
          </a:prstGeom>
        </p:spPr>
      </p:pic>
      <p:pic>
        <p:nvPicPr>
          <p:cNvPr id="1038" name="Picture 14" descr="Birdit">
            <a:extLst>
              <a:ext uri="{FF2B5EF4-FFF2-40B4-BE49-F238E27FC236}">
                <a16:creationId xmlns:a16="http://schemas.microsoft.com/office/drawing/2014/main" id="{AF7FDC48-9985-26AE-7149-2B3321A6D7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780" y="7385555"/>
            <a:ext cx="1456754" cy="145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evApps">
            <a:extLst>
              <a:ext uri="{FF2B5EF4-FFF2-40B4-BE49-F238E27FC236}">
                <a16:creationId xmlns:a16="http://schemas.microsoft.com/office/drawing/2014/main" id="{B5C1336B-FCEB-D28C-641E-AD3AB37F96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668" y="7395840"/>
            <a:ext cx="1436181" cy="143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IC Belgique">
            <a:extLst>
              <a:ext uri="{FF2B5EF4-FFF2-40B4-BE49-F238E27FC236}">
                <a16:creationId xmlns:a16="http://schemas.microsoft.com/office/drawing/2014/main" id="{AB997EC6-5D71-5BD0-05CF-D3A78204BD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428" y="7293930"/>
            <a:ext cx="1640001" cy="164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ense of Tech">
            <a:extLst>
              <a:ext uri="{FF2B5EF4-FFF2-40B4-BE49-F238E27FC236}">
                <a16:creationId xmlns:a16="http://schemas.microsoft.com/office/drawing/2014/main" id="{94CAA0E0-502E-0736-DB8B-0655904A06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607" y="7511486"/>
            <a:ext cx="1204889" cy="120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parkle">
            <a:extLst>
              <a:ext uri="{FF2B5EF4-FFF2-40B4-BE49-F238E27FC236}">
                <a16:creationId xmlns:a16="http://schemas.microsoft.com/office/drawing/2014/main" id="{E6D5AC94-1869-A3C6-D333-F3B914538D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23" y="7466909"/>
            <a:ext cx="1294040" cy="129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DE0596BB-BDC5-F976-FBB1-FB49773B8842}"/>
              </a:ext>
            </a:extLst>
          </p:cNvPr>
          <p:cNvSpPr txBox="1">
            <a:spLocks/>
          </p:cNvSpPr>
          <p:nvPr userDrawn="1"/>
        </p:nvSpPr>
        <p:spPr>
          <a:xfrm>
            <a:off x="5750714" y="218738"/>
            <a:ext cx="6010965" cy="836159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DF1D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200" dirty="0">
                <a:solidFill>
                  <a:srgbClr val="00B050"/>
                </a:solidFill>
                <a:effectLst>
                  <a:glow rad="88900">
                    <a:srgbClr val="66FF66"/>
                  </a:glow>
                </a:effectLst>
              </a:rPr>
              <a:t>PLATINIUM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DB6B41C-755E-EA35-AB9E-6D97A13B45D7}"/>
              </a:ext>
            </a:extLst>
          </p:cNvPr>
          <p:cNvSpPr txBox="1">
            <a:spLocks/>
          </p:cNvSpPr>
          <p:nvPr userDrawn="1"/>
        </p:nvSpPr>
        <p:spPr>
          <a:xfrm>
            <a:off x="5816475" y="3197927"/>
            <a:ext cx="6010965" cy="836159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DF1D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200" dirty="0">
                <a:solidFill>
                  <a:schemeClr val="accent3">
                    <a:lumMod val="75000"/>
                  </a:schemeClr>
                </a:solidFill>
                <a:effectLst>
                  <a:glow rad="88900">
                    <a:schemeClr val="accent1"/>
                  </a:glow>
                </a:effectLst>
              </a:rPr>
              <a:t>GOLD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97F050A-6588-722B-3ECA-EA6AAFA8FC62}"/>
              </a:ext>
            </a:extLst>
          </p:cNvPr>
          <p:cNvSpPr txBox="1">
            <a:spLocks/>
          </p:cNvSpPr>
          <p:nvPr userDrawn="1"/>
        </p:nvSpPr>
        <p:spPr>
          <a:xfrm>
            <a:off x="5976588" y="6414731"/>
            <a:ext cx="6010965" cy="836159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DF1D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200" dirty="0">
                <a:solidFill>
                  <a:schemeClr val="accent6">
                    <a:lumMod val="50000"/>
                  </a:schemeClr>
                </a:solidFill>
                <a:effectLst>
                  <a:glow rad="88900">
                    <a:schemeClr val="accent6"/>
                  </a:glow>
                </a:effectLst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2379696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maan, zwart, duisternis, nacht">
            <a:extLst>
              <a:ext uri="{FF2B5EF4-FFF2-40B4-BE49-F238E27FC236}">
                <a16:creationId xmlns:a16="http://schemas.microsoft.com/office/drawing/2014/main" id="{8EC8F6A3-2B14-CBF3-381E-39C9FDE137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8625" y="-3499758"/>
            <a:ext cx="13031471" cy="92038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5200" y="571500"/>
            <a:ext cx="1141584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1" y="3251563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312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C24E5B-1D12-9FB9-ACDB-DE760F630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94" y="4794856"/>
            <a:ext cx="8478606" cy="1988345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AEC88AB-8736-111A-0911-256C1A837A98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5236689" y="1876917"/>
            <a:ext cx="4005470" cy="1347012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b="1" dirty="0" err="1"/>
              <a:t>Summary</a:t>
            </a:r>
            <a:endParaRPr lang="fr-FR" sz="6600" b="1" dirty="0"/>
          </a:p>
        </p:txBody>
      </p:sp>
      <p:pic>
        <p:nvPicPr>
          <p:cNvPr id="10" name="Image 9" descr="Une image contenant plafond, Ambré, éclairage, intérieur&#10;&#10;Description générée automatiquement">
            <a:extLst>
              <a:ext uri="{FF2B5EF4-FFF2-40B4-BE49-F238E27FC236}">
                <a16:creationId xmlns:a16="http://schemas.microsoft.com/office/drawing/2014/main" id="{CA506100-F0F3-7AE3-5CF5-B96ABD06F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" t="36308"/>
          <a:stretch/>
        </p:blipFill>
        <p:spPr>
          <a:xfrm>
            <a:off x="654344" y="602872"/>
            <a:ext cx="8719436" cy="389510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EE33AE8-B7E0-D834-A093-7D631ECAD167}"/>
              </a:ext>
            </a:extLst>
          </p:cNvPr>
          <p:cNvSpPr txBox="1"/>
          <p:nvPr userDrawn="1"/>
        </p:nvSpPr>
        <p:spPr>
          <a:xfrm>
            <a:off x="10227367" y="2945366"/>
            <a:ext cx="5363007" cy="484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4200" dirty="0"/>
              <a:t>Introduction                </a:t>
            </a:r>
            <a:r>
              <a:rPr lang="fr-FR" sz="4200" b="1" dirty="0"/>
              <a:t>03</a:t>
            </a:r>
          </a:p>
          <a:p>
            <a:pPr>
              <a:lnSpc>
                <a:spcPct val="150000"/>
              </a:lnSpc>
            </a:pPr>
            <a:r>
              <a:rPr lang="fr-FR" sz="4200" b="0" dirty="0"/>
              <a:t>Part .1</a:t>
            </a:r>
            <a:r>
              <a:rPr lang="fr-FR" sz="4200" b="1" dirty="0"/>
              <a:t>                            05</a:t>
            </a:r>
          </a:p>
          <a:p>
            <a:pPr>
              <a:lnSpc>
                <a:spcPct val="150000"/>
              </a:lnSpc>
            </a:pPr>
            <a:r>
              <a:rPr lang="fr-FR" sz="4200" b="0" dirty="0"/>
              <a:t>Part. 2</a:t>
            </a:r>
            <a:r>
              <a:rPr lang="fr-FR" sz="4200" b="1" dirty="0"/>
              <a:t>                            06</a:t>
            </a:r>
          </a:p>
          <a:p>
            <a:pPr>
              <a:lnSpc>
                <a:spcPct val="150000"/>
              </a:lnSpc>
            </a:pPr>
            <a:r>
              <a:rPr lang="fr-FR" sz="4200" b="0" dirty="0"/>
              <a:t>Part. 3                            </a:t>
            </a:r>
            <a:r>
              <a:rPr lang="fr-FR" sz="4200" b="1" dirty="0"/>
              <a:t>08</a:t>
            </a:r>
          </a:p>
          <a:p>
            <a:pPr>
              <a:lnSpc>
                <a:spcPct val="150000"/>
              </a:lnSpc>
            </a:pPr>
            <a:r>
              <a:rPr lang="fr-FR" sz="4200" b="0" dirty="0"/>
              <a:t>Conclusion</a:t>
            </a:r>
            <a:r>
              <a:rPr lang="fr-FR" sz="4200" b="1" dirty="0"/>
              <a:t>                 10</a:t>
            </a:r>
          </a:p>
        </p:txBody>
      </p:sp>
    </p:spTree>
    <p:extLst>
      <p:ext uri="{BB962C8B-B14F-4D97-AF65-F5344CB8AC3E}">
        <p14:creationId xmlns:p14="http://schemas.microsoft.com/office/powerpoint/2010/main" val="11494737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2FA416-F2B6-A644-92A3-0E8F9785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0971" y="626165"/>
            <a:ext cx="9474578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C11752-E4EA-089D-8B16-8B0300F20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06679" y="3026465"/>
            <a:ext cx="7215809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0" name="Image 9" descr="Une image contenant manège, carrousel, parc d’attractions, ciel&#10;&#10;Description générée automatiquement">
            <a:extLst>
              <a:ext uri="{FF2B5EF4-FFF2-40B4-BE49-F238E27FC236}">
                <a16:creationId xmlns:a16="http://schemas.microsoft.com/office/drawing/2014/main" id="{DF11E4B5-6B82-C0BF-98FD-47350003B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56" r="8244"/>
          <a:stretch/>
        </p:blipFill>
        <p:spPr>
          <a:xfrm>
            <a:off x="708062" y="626165"/>
            <a:ext cx="5739848" cy="811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396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2FA416-F2B6-A644-92A3-0E8F9785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63" y="641073"/>
            <a:ext cx="8833503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C11752-E4EA-089D-8B16-8B0300F20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062" y="3190460"/>
            <a:ext cx="7215809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5" name="Image 4" descr="Une image contenant manège, ciel, parc d’attractions, foire&#10;&#10;Description générée automatiquement">
            <a:extLst>
              <a:ext uri="{FF2B5EF4-FFF2-40B4-BE49-F238E27FC236}">
                <a16:creationId xmlns:a16="http://schemas.microsoft.com/office/drawing/2014/main" id="{70B722DB-52FE-98AE-6532-41EA211506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7" r="9587"/>
          <a:stretch/>
        </p:blipFill>
        <p:spPr>
          <a:xfrm>
            <a:off x="10018645" y="745434"/>
            <a:ext cx="7454348" cy="833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669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4602" y="5068431"/>
            <a:ext cx="9591851" cy="5218569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2" y="1683545"/>
            <a:ext cx="9316778" cy="345786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3" y="5323572"/>
            <a:ext cx="7543797" cy="2934417"/>
          </a:xfrm>
        </p:spPr>
        <p:txBody>
          <a:bodyPr>
            <a:normAutofit/>
          </a:bodyPr>
          <a:lstStyle>
            <a:lvl1pPr marL="0" indent="0" algn="l">
              <a:buNone/>
              <a:defRPr sz="30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203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52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9426173" y="5068431"/>
            <a:ext cx="8861828" cy="5218569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1" y="0"/>
            <a:ext cx="4385783" cy="2218692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564607"/>
            <a:ext cx="9683151" cy="4471911"/>
          </a:xfrm>
        </p:spPr>
        <p:txBody>
          <a:bodyPr anchor="b">
            <a:norm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0200" y="7138878"/>
            <a:ext cx="8095890" cy="1433622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539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1405262"/>
            <a:ext cx="15138716" cy="14305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00200" y="3176012"/>
            <a:ext cx="7214223" cy="5640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4693" y="3176012"/>
            <a:ext cx="7214223" cy="5640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644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444925"/>
            <a:ext cx="15144750" cy="13740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0202" y="2818931"/>
            <a:ext cx="7109442" cy="873176"/>
          </a:xfrm>
        </p:spPr>
        <p:txBody>
          <a:bodyPr anchor="b">
            <a:noAutofit/>
          </a:bodyPr>
          <a:lstStyle>
            <a:lvl1pPr marL="0" indent="0">
              <a:buNone/>
              <a:defRPr sz="2100" b="1" cap="all" spc="375" baseline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00202" y="3757613"/>
            <a:ext cx="7109442" cy="5084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600495" y="2818931"/>
            <a:ext cx="7144455" cy="873176"/>
          </a:xfrm>
        </p:spPr>
        <p:txBody>
          <a:bodyPr anchor="b">
            <a:noAutofit/>
          </a:bodyPr>
          <a:lstStyle>
            <a:lvl1pPr marL="0" indent="0">
              <a:buNone/>
              <a:defRPr sz="2100" b="1" cap="all" spc="375" baseline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600495" y="3757613"/>
            <a:ext cx="7144455" cy="5084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465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035835"/>
            <a:ext cx="13330326" cy="1564617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1377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45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schermopname">
            <a:extLst>
              <a:ext uri="{FF2B5EF4-FFF2-40B4-BE49-F238E27FC236}">
                <a16:creationId xmlns:a16="http://schemas.microsoft.com/office/drawing/2014/main" id="{91D2BC72-0DAE-384A-22D0-F4325C9776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671" y="-2107474"/>
            <a:ext cx="9301777" cy="657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5200" y="571500"/>
            <a:ext cx="1141584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1" y="3251563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098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1" y="1155939"/>
            <a:ext cx="5557838" cy="1930161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613140"/>
            <a:ext cx="8970168" cy="7152557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00201" y="3086100"/>
            <a:ext cx="5557838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793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1" y="1173192"/>
            <a:ext cx="5557838" cy="1912908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714500"/>
            <a:ext cx="8970168" cy="6858000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00201" y="3086100"/>
            <a:ext cx="5557838" cy="5486400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07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405262"/>
            <a:ext cx="15359007" cy="14305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04772" y="3209545"/>
            <a:ext cx="15359007" cy="5516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415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267425" y="1621766"/>
            <a:ext cx="3763274" cy="6950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00200" y="1621766"/>
            <a:ext cx="11258550" cy="69507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39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5200" y="571500"/>
            <a:ext cx="1141584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1" y="3251563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B54D704-7611-B5DD-FD4E-9CD9116A1228}"/>
              </a:ext>
            </a:extLst>
          </p:cNvPr>
          <p:cNvSpPr/>
          <p:nvPr/>
        </p:nvSpPr>
        <p:spPr>
          <a:xfrm rot="5400000">
            <a:off x="16851631" y="9038952"/>
            <a:ext cx="767456" cy="751128"/>
          </a:xfrm>
          <a:custGeom>
            <a:avLst/>
            <a:gdLst/>
            <a:ahLst/>
            <a:cxnLst/>
            <a:rect l="l" t="t" r="r" b="b"/>
            <a:pathLst>
              <a:path w="561744" h="561744">
                <a:moveTo>
                  <a:pt x="0" y="0"/>
                </a:moveTo>
                <a:lnTo>
                  <a:pt x="561744" y="0"/>
                </a:lnTo>
                <a:lnTo>
                  <a:pt x="561744" y="561743"/>
                </a:lnTo>
                <a:lnTo>
                  <a:pt x="0" y="561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58823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5200" y="571500"/>
            <a:ext cx="1141584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4413" y="3396340"/>
            <a:ext cx="6213565" cy="4372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B54D704-7611-B5DD-FD4E-9CD9116A1228}"/>
              </a:ext>
            </a:extLst>
          </p:cNvPr>
          <p:cNvSpPr/>
          <p:nvPr/>
        </p:nvSpPr>
        <p:spPr>
          <a:xfrm rot="5400000">
            <a:off x="16851631" y="9038952"/>
            <a:ext cx="767456" cy="751128"/>
          </a:xfrm>
          <a:custGeom>
            <a:avLst/>
            <a:gdLst/>
            <a:ahLst/>
            <a:cxnLst/>
            <a:rect l="l" t="t" r="r" b="b"/>
            <a:pathLst>
              <a:path w="561744" h="561744">
                <a:moveTo>
                  <a:pt x="0" y="0"/>
                </a:moveTo>
                <a:lnTo>
                  <a:pt x="561744" y="0"/>
                </a:lnTo>
                <a:lnTo>
                  <a:pt x="561744" y="561743"/>
                </a:lnTo>
                <a:lnTo>
                  <a:pt x="0" y="561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52667D-69B9-E461-99BF-0403CB60C32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980023" y="3396341"/>
            <a:ext cx="6213565" cy="4372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93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maan, zwart, duisternis, nacht&#10;&#10;Automatisch gegenereerde beschrijving">
            <a:extLst>
              <a:ext uri="{FF2B5EF4-FFF2-40B4-BE49-F238E27FC236}">
                <a16:creationId xmlns:a16="http://schemas.microsoft.com/office/drawing/2014/main" id="{E9E227C7-1A53-41D9-7F4C-61A2E64066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2168" y="-3238500"/>
            <a:ext cx="14550212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95800" y="1333500"/>
            <a:ext cx="9642566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cirkel, schermopname&#10;&#10;Automatisch gegenereerde beschrijving">
            <a:extLst>
              <a:ext uri="{FF2B5EF4-FFF2-40B4-BE49-F238E27FC236}">
                <a16:creationId xmlns:a16="http://schemas.microsoft.com/office/drawing/2014/main" id="{0D94F9D0-310E-D463-4AED-F223255380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65963" y="3039291"/>
            <a:ext cx="8105007" cy="5730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schermopname&#10;&#10;Automatisch gegenereerde beschrijving">
            <a:extLst>
              <a:ext uri="{FF2B5EF4-FFF2-40B4-BE49-F238E27FC236}">
                <a16:creationId xmlns:a16="http://schemas.microsoft.com/office/drawing/2014/main" id="{106B881D-147E-640A-93ED-4F3FD5125E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671" y="-2107474"/>
            <a:ext cx="9301777" cy="657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5843" y="1409700"/>
            <a:ext cx="5141912" cy="1162050"/>
          </a:xfrm>
          <a:prstGeom prst="rect">
            <a:avLst/>
          </a:prstGeom>
        </p:spPr>
        <p:txBody>
          <a:bodyPr anchor="b"/>
          <a:lstStyle>
            <a:lvl1pPr algn="ctr">
              <a:defRPr sz="2000" b="1"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115843" y="3086100"/>
            <a:ext cx="5141913" cy="49958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latin typeface="Karla Medium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Text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18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1F781DE8-49DE-03FD-6552-0AF401B407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368" y="2827019"/>
            <a:ext cx="10937423" cy="4374969"/>
          </a:xfrm>
          <a:prstGeom prst="rect">
            <a:avLst/>
          </a:prstGeom>
          <a:blipFill>
            <a:blip r:embed="rId14"/>
            <a:tile tx="0" ty="0" sx="100000" sy="100000" flip="none" algn="tl"/>
          </a:blipFill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0" r:id="rId2"/>
    <p:sldLayoutId id="2147483660" r:id="rId3"/>
    <p:sldLayoutId id="2147483661" r:id="rId4"/>
    <p:sldLayoutId id="2147483662" r:id="rId5"/>
    <p:sldLayoutId id="214748366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Karl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Karla Light" panose="020F05020202040302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Karla Medium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Karla Light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12092C"/>
            </a:gs>
            <a:gs pos="86000">
              <a:srgbClr val="322129"/>
            </a:gs>
            <a:gs pos="78000">
              <a:srgbClr val="12092C"/>
            </a:gs>
            <a:gs pos="100000">
              <a:srgbClr val="5A3F2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CDB0A73-9278-51E3-D75B-90D0ECD22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EE339BC-BC33-FECA-9309-E1F5B9CE0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C78965A-70E5-8053-AFB0-AF5EA6E1ECE4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311379" y="9265445"/>
            <a:ext cx="225786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55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rgbClr val="FDF1D4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rgbClr val="FDF1D4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rgbClr val="FDF1D4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rgbClr val="FDF1D4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rgbClr val="FDF1D4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rgbClr val="FDF1D4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405262"/>
            <a:ext cx="13330326" cy="14305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4772" y="3209545"/>
            <a:ext cx="13325754" cy="5516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5716069" y="6944617"/>
            <a:ext cx="3980262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15903" y="9477670"/>
            <a:ext cx="4114797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030700" y="9477670"/>
            <a:ext cx="92354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132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342900" algn="l" defTabSz="1371600" rtl="0" eaLnBrk="1" latinLnBrk="0" hangingPunct="1">
        <a:lnSpc>
          <a:spcPct val="120000"/>
        </a:lnSpc>
        <a:spcBef>
          <a:spcPts val="750"/>
        </a:spcBef>
        <a:buFont typeface="Neue Haas Grotesk Text Pro" panose="020B05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6586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1371600" rtl="0" eaLnBrk="1" latinLnBrk="0" hangingPunct="1">
        <a:lnSpc>
          <a:spcPct val="120000"/>
        </a:lnSpc>
        <a:spcBef>
          <a:spcPts val="750"/>
        </a:spcBef>
        <a:buFont typeface="Neue Haas Grotesk Text Pro" panose="020B05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BC438A-A8A6-E845-2DCE-557A51506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8128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458E1-C7A6-D8F0-9CDA-B4781727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62" y="3115290"/>
            <a:ext cx="5171880" cy="736504"/>
          </a:xfrm>
        </p:spPr>
        <p:txBody>
          <a:bodyPr/>
          <a:lstStyle/>
          <a:p>
            <a:r>
              <a:rPr lang="en-US" sz="4400" dirty="0"/>
              <a:t>LOG DECISIONS</a:t>
            </a:r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B2EE3F-3428-612D-E5E9-3E14032BB85C}"/>
              </a:ext>
            </a:extLst>
          </p:cNvPr>
          <p:cNvSpPr txBox="1"/>
          <p:nvPr/>
        </p:nvSpPr>
        <p:spPr>
          <a:xfrm>
            <a:off x="696262" y="5736961"/>
            <a:ext cx="544157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Map out the thought process of your code</a:t>
            </a:r>
            <a:r>
              <a:rPr lang="en-US" sz="3200" dirty="0">
                <a:solidFill>
                  <a:srgbClr val="374151"/>
                </a:solidFill>
                <a:latin typeface="Montserrat" panose="00000500000000000000" pitchFamily="2" charset="0"/>
              </a:rPr>
              <a:t>.</a:t>
            </a:r>
          </a:p>
          <a:p>
            <a:r>
              <a:rPr lang="en-US" sz="3200" dirty="0">
                <a:solidFill>
                  <a:srgbClr val="374151"/>
                </a:solidFill>
                <a:latin typeface="Montserrat" panose="00000500000000000000" pitchFamily="2" charset="0"/>
              </a:rPr>
              <a:t>S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o you can trace its every choice and detour.</a:t>
            </a:r>
            <a:endParaRPr lang="nl-BE" sz="3200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5AD2CB1F-3B95-A88A-7F96-AF224FD57CB1}"/>
              </a:ext>
            </a:extLst>
          </p:cNvPr>
          <p:cNvCxnSpPr/>
          <p:nvPr/>
        </p:nvCxnSpPr>
        <p:spPr>
          <a:xfrm>
            <a:off x="6491666" y="-140312"/>
            <a:ext cx="0" cy="10287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660FB28E-72B6-4A99-C187-1EAB0E1629E6}"/>
              </a:ext>
            </a:extLst>
          </p:cNvPr>
          <p:cNvSpPr txBox="1"/>
          <p:nvPr/>
        </p:nvSpPr>
        <p:spPr>
          <a:xfrm>
            <a:off x="7738716" y="1926325"/>
            <a:ext cx="82392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latin typeface="Montserrat SemiBold" panose="00000700000000000000" pitchFamily="2" charset="0"/>
              </a:rPr>
              <a:t>WHY</a:t>
            </a:r>
          </a:p>
          <a:p>
            <a:r>
              <a:rPr lang="en-US" sz="3200" b="0" cap="none" dirty="0">
                <a:latin typeface="Karla" pitchFamily="2" charset="0"/>
              </a:rPr>
              <a:t>Know what’s happening and follow the flow of your code in production.</a:t>
            </a:r>
            <a:endParaRPr lang="nl-BE" sz="3200" dirty="0"/>
          </a:p>
        </p:txBody>
      </p:sp>
      <p:pic>
        <p:nvPicPr>
          <p:cNvPr id="7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448FCDCA-C157-BE8F-A996-2A256C917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32" y="3701046"/>
            <a:ext cx="9454610" cy="3273495"/>
          </a:xfrm>
          <a:prstGeom prst="rect">
            <a:avLst/>
          </a:prstGeom>
        </p:spPr>
      </p:pic>
      <p:pic>
        <p:nvPicPr>
          <p:cNvPr id="8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FD09522-24E0-4E28-BC28-AEEC0A834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31" y="7179602"/>
            <a:ext cx="9454610" cy="295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20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458E1-C7A6-D8F0-9CDA-B4781727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2882" y="3076130"/>
            <a:ext cx="4904913" cy="792831"/>
          </a:xfrm>
        </p:spPr>
        <p:txBody>
          <a:bodyPr/>
          <a:lstStyle/>
          <a:p>
            <a:pPr algn="r"/>
            <a:r>
              <a:rPr lang="nl-BE" dirty="0"/>
              <a:t>REAL ERRORS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B2EE3F-3428-612D-E5E9-3E14032BB85C}"/>
              </a:ext>
            </a:extLst>
          </p:cNvPr>
          <p:cNvSpPr txBox="1"/>
          <p:nvPr/>
        </p:nvSpPr>
        <p:spPr>
          <a:xfrm>
            <a:off x="13219813" y="5807244"/>
            <a:ext cx="457798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Only raise the alarm for true threats, </a:t>
            </a:r>
          </a:p>
          <a:p>
            <a:pPr algn="r"/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not every shadow that passes by.</a:t>
            </a:r>
            <a:br>
              <a:rPr lang="en-US" sz="2800" dirty="0">
                <a:latin typeface="Montserrat" panose="00000500000000000000" pitchFamily="2" charset="0"/>
              </a:rPr>
            </a:br>
            <a:endParaRPr lang="nl-BE" sz="3200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5AD2CB1F-3B95-A88A-7F96-AF224FD57CB1}"/>
              </a:ext>
            </a:extLst>
          </p:cNvPr>
          <p:cNvCxnSpPr>
            <a:cxnSpLocks/>
          </p:cNvCxnSpPr>
          <p:nvPr/>
        </p:nvCxnSpPr>
        <p:spPr>
          <a:xfrm>
            <a:off x="11232776" y="0"/>
            <a:ext cx="0" cy="10287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8A409CF0-6766-F168-51F6-2186320CD951}"/>
              </a:ext>
            </a:extLst>
          </p:cNvPr>
          <p:cNvSpPr txBox="1"/>
          <p:nvPr/>
        </p:nvSpPr>
        <p:spPr>
          <a:xfrm>
            <a:off x="628752" y="2432185"/>
            <a:ext cx="106680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dirty="0">
                <a:latin typeface="Montserrat SemiBold" panose="00000700000000000000" pitchFamily="2" charset="0"/>
              </a:rPr>
              <a:t>WHY</a:t>
            </a: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Karla" pitchFamily="2" charset="0"/>
              </a:rPr>
              <a:t>Errors should be (proactively) acted upon. </a:t>
            </a:r>
          </a:p>
          <a:p>
            <a:pPr>
              <a:lnSpc>
                <a:spcPct val="100000"/>
              </a:lnSpc>
            </a:pPr>
            <a:r>
              <a:rPr lang="en-US" sz="3200" i="1" dirty="0">
                <a:latin typeface="Karla" pitchFamily="2" charset="0"/>
              </a:rPr>
              <a:t>When everything is an error, nothing is an error.</a:t>
            </a:r>
          </a:p>
          <a:p>
            <a:pPr>
              <a:lnSpc>
                <a:spcPct val="100000"/>
              </a:lnSpc>
            </a:pPr>
            <a:endParaRPr lang="en-US" sz="3200" b="0" dirty="0">
              <a:latin typeface="Karla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Montserrat SemiBold" panose="00000700000000000000" pitchFamily="2" charset="0"/>
              </a:rPr>
              <a:t>HOW</a:t>
            </a: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Karla" pitchFamily="2" charset="0"/>
              </a:rPr>
              <a:t>Use correct log levels for your messages.</a:t>
            </a:r>
          </a:p>
          <a:p>
            <a:r>
              <a:rPr lang="en-US" sz="3200" b="0" dirty="0">
                <a:latin typeface="Karla" pitchFamily="2" charset="0"/>
              </a:rPr>
              <a:t>Don’t flood your system </a:t>
            </a:r>
            <a:r>
              <a:rPr lang="en-US" sz="3200" b="0">
                <a:latin typeface="Karla" pitchFamily="2" charset="0"/>
              </a:rPr>
              <a:t>with logs </a:t>
            </a:r>
            <a:r>
              <a:rPr lang="en-US" sz="3200" b="0" dirty="0">
                <a:latin typeface="Karla" pitchFamily="2" charset="0"/>
              </a:rPr>
              <a:t>you’ll never look at.</a:t>
            </a:r>
          </a:p>
          <a:p>
            <a:pPr>
              <a:lnSpc>
                <a:spcPct val="100000"/>
              </a:lnSpc>
            </a:pPr>
            <a:endParaRPr lang="en-US" sz="3200" b="0" dirty="0">
              <a:latin typeface="Karla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Montserrat SemiBold" panose="00000700000000000000" pitchFamily="2" charset="0"/>
              </a:rPr>
              <a:t>TIP</a:t>
            </a: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Karla" pitchFamily="2" charset="0"/>
              </a:rPr>
              <a:t>Dynamically change minimum level at runtime .</a:t>
            </a:r>
          </a:p>
        </p:txBody>
      </p:sp>
    </p:spTree>
    <p:extLst>
      <p:ext uri="{BB962C8B-B14F-4D97-AF65-F5344CB8AC3E}">
        <p14:creationId xmlns:p14="http://schemas.microsoft.com/office/powerpoint/2010/main" val="3436006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458E1-C7A6-D8F0-9CDA-B4781727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072" y="3051777"/>
            <a:ext cx="6627169" cy="1117353"/>
          </a:xfrm>
        </p:spPr>
        <p:txBody>
          <a:bodyPr/>
          <a:lstStyle/>
          <a:p>
            <a:r>
              <a:rPr lang="en-US"/>
              <a:t>Performance metrics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B2EE3F-3428-612D-E5E9-3E14032BB85C}"/>
              </a:ext>
            </a:extLst>
          </p:cNvPr>
          <p:cNvSpPr txBox="1"/>
          <p:nvPr/>
        </p:nvSpPr>
        <p:spPr>
          <a:xfrm>
            <a:off x="548072" y="5733212"/>
            <a:ext cx="648922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Our early warning system, catching the subtle hints of wear and tear before they become major roadblocks.</a:t>
            </a:r>
            <a:br>
              <a:rPr lang="en-US" sz="4000" dirty="0">
                <a:latin typeface="Montserrat" panose="00000500000000000000" pitchFamily="2" charset="0"/>
              </a:rPr>
            </a:br>
            <a:endParaRPr lang="nl-BE" sz="3200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5AD2CB1F-3B95-A88A-7F96-AF224FD57CB1}"/>
              </a:ext>
            </a:extLst>
          </p:cNvPr>
          <p:cNvCxnSpPr/>
          <p:nvPr/>
        </p:nvCxnSpPr>
        <p:spPr>
          <a:xfrm>
            <a:off x="7037294" y="-2"/>
            <a:ext cx="0" cy="10287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E33BF091-00CF-FD6E-F70B-76470C1F7118}"/>
              </a:ext>
            </a:extLst>
          </p:cNvPr>
          <p:cNvSpPr txBox="1"/>
          <p:nvPr/>
        </p:nvSpPr>
        <p:spPr>
          <a:xfrm>
            <a:off x="13526520" y="9128633"/>
            <a:ext cx="384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/>
              <a:t>(Demo)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784CFEA-A5DC-1F51-283B-4F577D8DE022}"/>
              </a:ext>
            </a:extLst>
          </p:cNvPr>
          <p:cNvSpPr txBox="1"/>
          <p:nvPr/>
        </p:nvSpPr>
        <p:spPr>
          <a:xfrm>
            <a:off x="8450980" y="2778557"/>
            <a:ext cx="8922621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latin typeface="Montserrat SemiBold" panose="00000700000000000000" pitchFamily="2" charset="0"/>
              </a:rPr>
              <a:t>WHY</a:t>
            </a:r>
            <a:endParaRPr lang="en-US" sz="3200" b="0" dirty="0">
              <a:latin typeface="Montserrat SemiBold" panose="00000700000000000000" pitchFamily="2" charset="0"/>
              <a:sym typeface="Wingdings" panose="05000000000000000000" pitchFamily="2" charset="2"/>
            </a:endParaRPr>
          </a:p>
          <a:p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Easily find slow queries.</a:t>
            </a:r>
          </a:p>
          <a:p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Performance degradation, after release.</a:t>
            </a:r>
            <a:b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</a:b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Diff between framework and own logic.</a:t>
            </a:r>
            <a:b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</a:br>
            <a:endParaRPr lang="en-US" sz="3200" b="0" dirty="0">
              <a:latin typeface="Karla" pitchFamily="2" charset="0"/>
              <a:sym typeface="Wingdings" panose="05000000000000000000" pitchFamily="2" charset="2"/>
            </a:endParaRPr>
          </a:p>
          <a:p>
            <a:r>
              <a:rPr lang="en-US" sz="3200" b="0" dirty="0">
                <a:latin typeface="Montserrat SemiBold" panose="00000700000000000000" pitchFamily="2" charset="0"/>
                <a:sym typeface="Wingdings" panose="05000000000000000000" pitchFamily="2" charset="2"/>
              </a:rPr>
              <a:t>HOW</a:t>
            </a:r>
          </a:p>
          <a:p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Use timing library, </a:t>
            </a:r>
            <a:r>
              <a:rPr lang="en-US" sz="3200" u="sng" cap="none" dirty="0">
                <a:latin typeface="Karla" pitchFamily="2" charset="0"/>
                <a:sym typeface="Wingdings" panose="05000000000000000000" pitchFamily="2" charset="2"/>
              </a:rPr>
              <a:t>don’t</a:t>
            </a:r>
            <a:r>
              <a:rPr lang="en-US" sz="3200" cap="none" dirty="0">
                <a:latin typeface="Karla" pitchFamily="2" charset="0"/>
                <a:sym typeface="Wingdings" panose="05000000000000000000" pitchFamily="2" charset="2"/>
              </a:rPr>
              <a:t> use stopwatch!</a:t>
            </a:r>
            <a:b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</a:br>
            <a:endParaRPr lang="en-US" sz="3200" b="0" dirty="0">
              <a:latin typeface="Karla" pitchFamily="2" charset="0"/>
              <a:sym typeface="Wingdings" panose="05000000000000000000" pitchFamily="2" charset="2"/>
            </a:endParaRPr>
          </a:p>
          <a:p>
            <a:r>
              <a:rPr lang="en-US" sz="3200" b="0" dirty="0">
                <a:latin typeface="Montserrat SemiBold" panose="00000700000000000000" pitchFamily="2" charset="0"/>
                <a:sym typeface="Wingdings" panose="05000000000000000000" pitchFamily="2" charset="2"/>
              </a:rPr>
              <a:t>TIP</a:t>
            </a:r>
          </a:p>
          <a:p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If response time &gt; threshold, log as warning or error.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670708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458E1-C7A6-D8F0-9CDA-B4781727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9434" y="2986239"/>
            <a:ext cx="5824920" cy="1472818"/>
          </a:xfrm>
        </p:spPr>
        <p:txBody>
          <a:bodyPr/>
          <a:lstStyle/>
          <a:p>
            <a:pPr algn="r"/>
            <a:r>
              <a:rPr lang="en-US" sz="4400" dirty="0"/>
              <a:t>Be careful when logging objects</a:t>
            </a:r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B2EE3F-3428-612D-E5E9-3E14032BB85C}"/>
              </a:ext>
            </a:extLst>
          </p:cNvPr>
          <p:cNvSpPr txBox="1"/>
          <p:nvPr/>
        </p:nvSpPr>
        <p:spPr>
          <a:xfrm>
            <a:off x="11377491" y="5827944"/>
            <a:ext cx="617686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b="0" dirty="0">
                <a:latin typeface="Montserrat" panose="00000500000000000000" pitchFamily="2" charset="0"/>
              </a:rPr>
              <a:t>C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apturing every brushstroke</a:t>
            </a:r>
          </a:p>
          <a:p>
            <a:pPr algn="r"/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of a masterpiece</a:t>
            </a:r>
            <a:r>
              <a:rPr lang="en-US" sz="3200" dirty="0">
                <a:solidFill>
                  <a:srgbClr val="374151"/>
                </a:solidFill>
                <a:latin typeface="Montserrat" panose="00000500000000000000" pitchFamily="2" charset="0"/>
              </a:rPr>
              <a:t>;</a:t>
            </a:r>
            <a:endParaRPr lang="en-US" sz="3200" b="0" i="0" dirty="0">
              <a:solidFill>
                <a:srgbClr val="374151"/>
              </a:solidFill>
              <a:effectLst/>
              <a:latin typeface="Montserrat" panose="00000500000000000000" pitchFamily="2" charset="0"/>
            </a:endParaRPr>
          </a:p>
          <a:p>
            <a:pPr algn="r"/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 </a:t>
            </a:r>
          </a:p>
          <a:p>
            <a:pPr algn="r"/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beautiful in detail but demanding on the canvas of performance.</a:t>
            </a:r>
            <a:endParaRPr lang="nl-BE" sz="3200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5AD2CB1F-3B95-A88A-7F96-AF224FD57CB1}"/>
              </a:ext>
            </a:extLst>
          </p:cNvPr>
          <p:cNvCxnSpPr>
            <a:cxnSpLocks/>
          </p:cNvCxnSpPr>
          <p:nvPr/>
        </p:nvCxnSpPr>
        <p:spPr>
          <a:xfrm>
            <a:off x="11232776" y="0"/>
            <a:ext cx="0" cy="10287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8A409CF0-6766-F168-51F6-2186320CD951}"/>
              </a:ext>
            </a:extLst>
          </p:cNvPr>
          <p:cNvSpPr txBox="1"/>
          <p:nvPr/>
        </p:nvSpPr>
        <p:spPr>
          <a:xfrm>
            <a:off x="628752" y="2716419"/>
            <a:ext cx="106680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dirty="0">
                <a:latin typeface="Montserrat SemiBold" panose="00000700000000000000" pitchFamily="2" charset="0"/>
              </a:rPr>
              <a:t>WHY</a:t>
            </a: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Karla" pitchFamily="2" charset="0"/>
              </a:rPr>
              <a:t>Structured logging makes it tempting to just log an entire object (graph). </a:t>
            </a: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Karla" pitchFamily="2" charset="0"/>
                <a:sym typeface="Wingdings" panose="05000000000000000000" pitchFamily="2" charset="2"/>
              </a:rPr>
              <a:t> </a:t>
            </a:r>
            <a:r>
              <a:rPr lang="en-US" sz="3200" b="0" dirty="0">
                <a:latin typeface="Karla" pitchFamily="2" charset="0"/>
              </a:rPr>
              <a:t>impact on performance and resources</a:t>
            </a:r>
          </a:p>
          <a:p>
            <a:pPr>
              <a:lnSpc>
                <a:spcPct val="100000"/>
              </a:lnSpc>
            </a:pPr>
            <a:endParaRPr lang="en-US" sz="3200" b="0" dirty="0">
              <a:latin typeface="Karla" pitchFamily="2" charset="0"/>
            </a:endParaRPr>
          </a:p>
          <a:p>
            <a:pPr>
              <a:lnSpc>
                <a:spcPct val="100000"/>
              </a:lnSpc>
            </a:pPr>
            <a:endParaRPr lang="en-US" sz="3200" b="0" dirty="0">
              <a:latin typeface="Karla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Montserrat SemiBold" panose="00000700000000000000" pitchFamily="2" charset="0"/>
              </a:rPr>
              <a:t>HOW</a:t>
            </a: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Karla" pitchFamily="2" charset="0"/>
              </a:rPr>
              <a:t>Log only what you </a:t>
            </a:r>
            <a:r>
              <a:rPr lang="en-US" sz="3200" dirty="0">
                <a:latin typeface="Karla" pitchFamily="2" charset="0"/>
              </a:rPr>
              <a:t>need </a:t>
            </a:r>
            <a:r>
              <a:rPr lang="en-US" sz="3200" b="0" dirty="0">
                <a:latin typeface="Karla" pitchFamily="2" charset="0"/>
              </a:rPr>
              <a:t>to know.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en-US" sz="3200" b="0" dirty="0">
                <a:latin typeface="Karla" pitchFamily="2" charset="0"/>
                <a:sym typeface="Wingdings" panose="05000000000000000000" pitchFamily="2" charset="2"/>
              </a:rPr>
              <a:t> exclude with attributes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en-US" sz="3200" dirty="0">
                <a:latin typeface="Karla" pitchFamily="2" charset="0"/>
                <a:sym typeface="Wingdings" panose="05000000000000000000" pitchFamily="2" charset="2"/>
              </a:rPr>
              <a:t> limit depth</a:t>
            </a:r>
            <a:endParaRPr lang="en-US" sz="3200" b="0" dirty="0">
              <a:latin typeface="Karla" pitchFamily="2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en-US" sz="3200" b="0" dirty="0">
                <a:latin typeface="Karla" pitchFamily="2" charset="0"/>
                <a:sym typeface="Wingdings" panose="05000000000000000000" pitchFamily="2" charset="2"/>
              </a:rPr>
              <a:t> use separate log models</a:t>
            </a:r>
          </a:p>
        </p:txBody>
      </p:sp>
    </p:spTree>
    <p:extLst>
      <p:ext uri="{BB962C8B-B14F-4D97-AF65-F5344CB8AC3E}">
        <p14:creationId xmlns:p14="http://schemas.microsoft.com/office/powerpoint/2010/main" val="3715622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458E1-C7A6-D8F0-9CDA-B4781727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132" y="3133120"/>
            <a:ext cx="6265102" cy="1117353"/>
          </a:xfrm>
        </p:spPr>
        <p:txBody>
          <a:bodyPr/>
          <a:lstStyle/>
          <a:p>
            <a:r>
              <a:rPr lang="en-US" sz="4400" dirty="0">
                <a:latin typeface="Montserrat SemiBold" panose="00000700000000000000" pitchFamily="2" charset="0"/>
              </a:rPr>
              <a:t>Sensitive data</a:t>
            </a:r>
            <a:endParaRPr lang="nl-BE" dirty="0">
              <a:latin typeface="Montserrat Light" panose="00000400000000000000" pitchFamily="2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B2EE3F-3428-612D-E5E9-3E14032BB85C}"/>
              </a:ext>
            </a:extLst>
          </p:cNvPr>
          <p:cNvSpPr txBox="1"/>
          <p:nvPr/>
        </p:nvSpPr>
        <p:spPr>
          <a:xfrm>
            <a:off x="660133" y="5803979"/>
            <a:ext cx="613530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Like accidentally dropping your diary in a public square. Some pages are best kept private.</a:t>
            </a:r>
            <a:b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</a:br>
            <a:endParaRPr lang="nl-BE" sz="3200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5AD2CB1F-3B95-A88A-7F96-AF224FD57CB1}"/>
              </a:ext>
            </a:extLst>
          </p:cNvPr>
          <p:cNvCxnSpPr/>
          <p:nvPr/>
        </p:nvCxnSpPr>
        <p:spPr>
          <a:xfrm>
            <a:off x="7037294" y="-2"/>
            <a:ext cx="0" cy="10287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E33BF091-00CF-FD6E-F70B-76470C1F7118}"/>
              </a:ext>
            </a:extLst>
          </p:cNvPr>
          <p:cNvSpPr txBox="1"/>
          <p:nvPr/>
        </p:nvSpPr>
        <p:spPr>
          <a:xfrm>
            <a:off x="13533591" y="9470531"/>
            <a:ext cx="384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dirty="0"/>
              <a:t>(Demo)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784CFEA-A5DC-1F51-283B-4F577D8DE022}"/>
              </a:ext>
            </a:extLst>
          </p:cNvPr>
          <p:cNvSpPr txBox="1"/>
          <p:nvPr/>
        </p:nvSpPr>
        <p:spPr>
          <a:xfrm>
            <a:off x="7694647" y="3133120"/>
            <a:ext cx="106680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latin typeface="Montserrat SemiBold" panose="00000700000000000000" pitchFamily="2" charset="0"/>
              </a:rPr>
              <a:t>WHY</a:t>
            </a:r>
            <a:endParaRPr lang="en-US" sz="3200" b="0" dirty="0">
              <a:latin typeface="Montserrat SemiBold" panose="00000700000000000000" pitchFamily="2" charset="0"/>
              <a:sym typeface="Wingdings" panose="05000000000000000000" pitchFamily="2" charset="2"/>
            </a:endParaRPr>
          </a:p>
          <a:p>
            <a:r>
              <a:rPr lang="en-US" sz="3200" b="0" cap="none" dirty="0">
                <a:latin typeface="Karla" pitchFamily="2" charset="0"/>
              </a:rPr>
              <a:t>No one should see sensitive information.</a:t>
            </a:r>
            <a:br>
              <a:rPr lang="en-US" sz="3200" b="0" cap="none" dirty="0">
                <a:latin typeface="Karla" pitchFamily="2" charset="0"/>
              </a:rPr>
            </a:b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 credit cards</a:t>
            </a:r>
            <a:b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</a:b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 </a:t>
            </a:r>
            <a:r>
              <a:rPr lang="en-US" sz="3200" b="0" cap="none" dirty="0" err="1">
                <a:latin typeface="Karla" pitchFamily="2" charset="0"/>
                <a:sym typeface="Wingdings" panose="05000000000000000000" pitchFamily="2" charset="2"/>
              </a:rPr>
              <a:t>api</a:t>
            </a: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 keys</a:t>
            </a:r>
            <a:b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</a:b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 passwords</a:t>
            </a:r>
          </a:p>
          <a:p>
            <a:r>
              <a:rPr lang="en-US" sz="3200" dirty="0">
                <a:latin typeface="Karla" pitchFamily="2" charset="0"/>
                <a:sym typeface="Wingdings" panose="05000000000000000000" pitchFamily="2" charset="2"/>
              </a:rPr>
              <a:t> GDPR…</a:t>
            </a:r>
            <a:endParaRPr lang="en-US" sz="3200" b="0" cap="none" dirty="0">
              <a:latin typeface="Karla" pitchFamily="2" charset="0"/>
              <a:sym typeface="Wingdings" panose="05000000000000000000" pitchFamily="2" charset="2"/>
            </a:endParaRPr>
          </a:p>
          <a:p>
            <a:b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</a:br>
            <a:r>
              <a:rPr lang="en-US" sz="3200" b="0" dirty="0">
                <a:latin typeface="Montserrat SemiBold" panose="00000700000000000000" pitchFamily="2" charset="0"/>
                <a:sym typeface="Wingdings" panose="05000000000000000000" pitchFamily="2" charset="2"/>
              </a:rPr>
              <a:t>HOW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sz="3200" dirty="0">
                <a:latin typeface="Karla" pitchFamily="2" charset="0"/>
                <a:sym typeface="Wingdings" panose="05000000000000000000" pitchFamily="2" charset="2"/>
              </a:rPr>
              <a:t>e</a:t>
            </a: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xclude</a:t>
            </a:r>
            <a:endParaRPr lang="en-US" sz="3200" dirty="0">
              <a:latin typeface="Karla" pitchFamily="2" charset="0"/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sz="3200" dirty="0">
                <a:latin typeface="Karla" pitchFamily="2" charset="0"/>
                <a:sym typeface="Wingdings" panose="05000000000000000000" pitchFamily="2" charset="2"/>
              </a:rPr>
              <a:t>m</a:t>
            </a: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ask</a:t>
            </a:r>
            <a:r>
              <a:rPr lang="en-US" sz="3200" b="0" cap="none">
                <a:latin typeface="Karla" pitchFamily="2" charset="0"/>
                <a:sym typeface="Wingdings" panose="05000000000000000000" pitchFamily="2" charset="2"/>
              </a:rPr>
              <a:t>/obfuscate</a:t>
            </a:r>
            <a:endParaRPr lang="en-US" sz="3200" b="0" cap="none" dirty="0">
              <a:latin typeface="Karla" pitchFamily="2" charset="0"/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sz="3200" dirty="0">
                <a:latin typeface="Karla" pitchFamily="2" charset="0"/>
                <a:sym typeface="Wingdings" panose="05000000000000000000" pitchFamily="2" charset="2"/>
              </a:rPr>
              <a:t>data retention</a:t>
            </a:r>
            <a:endParaRPr lang="en-US" sz="3200" b="0" cap="none" dirty="0">
              <a:latin typeface="Karla" pitchFamily="2" charset="0"/>
              <a:sym typeface="Wingdings" panose="05000000000000000000" pitchFamily="2" charset="2"/>
            </a:endParaRPr>
          </a:p>
          <a:p>
            <a:pPr algn="r"/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252885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80B8D-2D0A-4885-702E-A63990EC7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ABECD8-C6BC-208C-567D-F4BC9AA85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167" y="894184"/>
            <a:ext cx="11415849" cy="706016"/>
          </a:xfrm>
        </p:spPr>
        <p:txBody>
          <a:bodyPr/>
          <a:lstStyle/>
          <a:p>
            <a:r>
              <a:rPr lang="en-US"/>
              <a:t>Now use all this data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64CFA2E-A29F-0983-58AE-7852CB79E5EB}"/>
              </a:ext>
            </a:extLst>
          </p:cNvPr>
          <p:cNvSpPr txBox="1"/>
          <p:nvPr/>
        </p:nvSpPr>
        <p:spPr>
          <a:xfrm>
            <a:off x="770964" y="3306468"/>
            <a:ext cx="102197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8354A"/>
                </a:solidFill>
                <a:effectLst/>
                <a:uLnTx/>
                <a:uFillTx/>
                <a:latin typeface="Karla Medium"/>
                <a:ea typeface="+mn-ea"/>
                <a:cs typeface="+mn-cs"/>
              </a:rPr>
              <a:t>Dashboards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srgbClr val="08354A"/>
              </a:solidFill>
              <a:latin typeface="Karla Medium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8354A"/>
                </a:solidFill>
                <a:effectLst/>
                <a:uLnTx/>
                <a:uFillTx/>
                <a:latin typeface="Karla Medium"/>
                <a:ea typeface="+mn-ea"/>
                <a:cs typeface="+mn-cs"/>
              </a:rPr>
              <a:t>Alerting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srgbClr val="08354A"/>
              </a:solidFill>
              <a:latin typeface="Karla Medium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8354A"/>
                </a:solidFill>
                <a:effectLst/>
                <a:uLnTx/>
                <a:uFillTx/>
                <a:latin typeface="Karla Medium"/>
                <a:ea typeface="+mn-ea"/>
                <a:cs typeface="+mn-cs"/>
              </a:rPr>
              <a:t>Fix errors before users notice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srgbClr val="08354A"/>
              </a:solidFill>
              <a:latin typeface="Karla Medium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8354A"/>
                </a:solidFill>
                <a:effectLst/>
                <a:uLnTx/>
                <a:uFillTx/>
                <a:latin typeface="Karla Medium"/>
                <a:ea typeface="+mn-ea"/>
                <a:cs typeface="+mn-cs"/>
              </a:rPr>
              <a:t>Treat this data as a real asset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srgbClr val="08354A"/>
              </a:solidFill>
              <a:latin typeface="Karla Medium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8354A"/>
                </a:solidFill>
                <a:effectLst/>
                <a:uLnTx/>
                <a:uFillTx/>
                <a:latin typeface="Karla Medium"/>
                <a:ea typeface="+mn-ea"/>
                <a:cs typeface="+mn-cs"/>
              </a:rPr>
              <a:t>Train an AI to find patterns </a:t>
            </a:r>
          </a:p>
        </p:txBody>
      </p:sp>
    </p:spTree>
    <p:extLst>
      <p:ext uri="{BB962C8B-B14F-4D97-AF65-F5344CB8AC3E}">
        <p14:creationId xmlns:p14="http://schemas.microsoft.com/office/powerpoint/2010/main" val="3711757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C09E791-0860-B35A-6EEC-23F1EAF4F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8288000" cy="1028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509FDC-AB99-8137-A0C3-B8D104801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6075" y="518932"/>
            <a:ext cx="11415849" cy="1143000"/>
          </a:xfrm>
        </p:spPr>
        <p:txBody>
          <a:bodyPr/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6C8E39-1907-9050-F8C1-ECE96BF57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97" y="3425867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221485-5061-3E7A-E0F8-E7C4CB1C5D8D}"/>
              </a:ext>
            </a:extLst>
          </p:cNvPr>
          <p:cNvSpPr txBox="1"/>
          <p:nvPr/>
        </p:nvSpPr>
        <p:spPr>
          <a:xfrm>
            <a:off x="461897" y="9339050"/>
            <a:ext cx="107034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https://openfeedback.io/dd2024/2024-11-07/713127</a:t>
            </a:r>
          </a:p>
        </p:txBody>
      </p:sp>
    </p:spTree>
    <p:extLst>
      <p:ext uri="{BB962C8B-B14F-4D97-AF65-F5344CB8AC3E}">
        <p14:creationId xmlns:p14="http://schemas.microsoft.com/office/powerpoint/2010/main" val="361345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12051-FAAF-D63B-7D05-BF219953D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935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2A387D-5BAD-C9B3-B7FB-0F225EAFCA1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76795449"/>
              </p:ext>
            </p:extLst>
          </p:nvPr>
        </p:nvGraphicFramePr>
        <p:xfrm>
          <a:off x="1730375" y="3894138"/>
          <a:ext cx="14827250" cy="4678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B7D1D4C-6013-455F-75D8-868A81B30AED}"/>
              </a:ext>
            </a:extLst>
          </p:cNvPr>
          <p:cNvSpPr txBox="1">
            <a:spLocks/>
          </p:cNvSpPr>
          <p:nvPr/>
        </p:nvSpPr>
        <p:spPr>
          <a:xfrm>
            <a:off x="10858501" y="1714500"/>
            <a:ext cx="5886449" cy="2418435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1371600"/>
            <a:r>
              <a:rPr lang="en-US" sz="4800" dirty="0">
                <a:solidFill>
                  <a:srgbClr val="000000"/>
                </a:solidFill>
                <a:latin typeface="Neue Haas Grotesk Text Pro"/>
              </a:rPr>
              <a:t>About 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21DE94-A166-9716-B38A-202D21D5D0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58" y="4769465"/>
            <a:ext cx="1511546" cy="127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4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vered object in a server room&#10;&#10;Description automatically generated">
            <a:extLst>
              <a:ext uri="{FF2B5EF4-FFF2-40B4-BE49-F238E27FC236}">
                <a16:creationId xmlns:a16="http://schemas.microsoft.com/office/drawing/2014/main" id="{047B747D-2C67-5E28-45ED-4A34842FC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5" b="28235"/>
          <a:stretch/>
        </p:blipFill>
        <p:spPr>
          <a:xfrm>
            <a:off x="1" y="-1"/>
            <a:ext cx="18287964" cy="10287001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0B38C29D-B979-67AE-F9C1-0BD6999286B6}"/>
              </a:ext>
            </a:extLst>
          </p:cNvPr>
          <p:cNvSpPr txBox="1"/>
          <p:nvPr/>
        </p:nvSpPr>
        <p:spPr>
          <a:xfrm>
            <a:off x="10931701" y="4855257"/>
            <a:ext cx="7356262" cy="1015663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Montserrat SemiBold" panose="00000700000000000000" pitchFamily="2" charset="0"/>
              </a:rPr>
              <a:t>Log it like it’s hot</a:t>
            </a:r>
            <a:endParaRPr lang="nl-BE" sz="6000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D153199-EE5C-E2AA-3168-50EF7FEFA256}"/>
              </a:ext>
            </a:extLst>
          </p:cNvPr>
          <p:cNvSpPr txBox="1"/>
          <p:nvPr/>
        </p:nvSpPr>
        <p:spPr>
          <a:xfrm>
            <a:off x="10931701" y="6299428"/>
            <a:ext cx="7356300" cy="132343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Montserrat" panose="00000500000000000000" pitchFamily="2" charset="0"/>
              </a:rPr>
              <a:t>That warm fuzzy blanket  when production is down</a:t>
            </a:r>
            <a:endParaRPr lang="en-BE" sz="40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Tekstvak 5">
            <a:extLst>
              <a:ext uri="{FF2B5EF4-FFF2-40B4-BE49-F238E27FC236}">
                <a16:creationId xmlns:a16="http://schemas.microsoft.com/office/drawing/2014/main" id="{6914D4D6-6A71-9500-4BCF-80905A6C52DA}"/>
              </a:ext>
            </a:extLst>
          </p:cNvPr>
          <p:cNvSpPr txBox="1"/>
          <p:nvPr/>
        </p:nvSpPr>
        <p:spPr>
          <a:xfrm>
            <a:off x="10931701" y="9421580"/>
            <a:ext cx="7356299" cy="584775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Montserrat SemiBold" panose="00000700000000000000" pitchFamily="2" charset="0"/>
              </a:rPr>
              <a:t>Steven Hillaert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37413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87D73D-2936-1EEF-2758-B25313A5A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167" y="894184"/>
            <a:ext cx="11415849" cy="706016"/>
          </a:xfrm>
        </p:spPr>
        <p:txBody>
          <a:bodyPr/>
          <a:lstStyle/>
          <a:p>
            <a:r>
              <a:rPr lang="nl-BE" dirty="0"/>
              <a:t>WHY SHOULD WE HAVE LOGGING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A732EEE-8EF1-B30E-2BAA-6120264CD321}"/>
              </a:ext>
            </a:extLst>
          </p:cNvPr>
          <p:cNvSpPr txBox="1"/>
          <p:nvPr/>
        </p:nvSpPr>
        <p:spPr>
          <a:xfrm>
            <a:off x="9820407" y="6568900"/>
            <a:ext cx="64983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b="0" i="1" dirty="0"/>
              <a:t>A system behaves </a:t>
            </a:r>
          </a:p>
          <a:p>
            <a:pPr algn="r"/>
            <a:r>
              <a:rPr lang="en-US" sz="3600" b="0" i="1" dirty="0"/>
              <a:t>as it was designed,</a:t>
            </a:r>
          </a:p>
          <a:p>
            <a:pPr algn="r"/>
            <a:r>
              <a:rPr lang="en-US" sz="3600" b="0" i="1" dirty="0"/>
              <a:t>not as it was intended.</a:t>
            </a:r>
            <a:endParaRPr lang="nl-BE" sz="3600" i="1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E454A90F-9599-045B-7139-8016AAB93C7F}"/>
              </a:ext>
            </a:extLst>
          </p:cNvPr>
          <p:cNvSpPr txBox="1"/>
          <p:nvPr/>
        </p:nvSpPr>
        <p:spPr>
          <a:xfrm>
            <a:off x="2210167" y="1609725"/>
            <a:ext cx="7548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 sz="2400" b="1" dirty="0">
                <a:latin typeface="Montserrat Light" panose="00000400000000000000" pitchFamily="2" charset="0"/>
              </a:rPr>
              <a:t>SO WE KNOW WHAT IS GOING ON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1EE7A715-6114-6A3A-B120-BC024664CBA5}"/>
              </a:ext>
            </a:extLst>
          </p:cNvPr>
          <p:cNvSpPr txBox="1"/>
          <p:nvPr/>
        </p:nvSpPr>
        <p:spPr>
          <a:xfrm>
            <a:off x="770964" y="3306468"/>
            <a:ext cx="769663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dirty="0"/>
              <a:t>Why is it only crashing in production?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dirty="0"/>
              <a:t>Speedup debugging.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dirty="0"/>
              <a:t>It’s not the user’s responsibility to give you all the details!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dirty="0"/>
              <a:t>Become proactive when issues arise.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dirty="0"/>
              <a:t>Make logs valuable data.</a:t>
            </a:r>
          </a:p>
        </p:txBody>
      </p:sp>
    </p:spTree>
    <p:extLst>
      <p:ext uri="{BB962C8B-B14F-4D97-AF65-F5344CB8AC3E}">
        <p14:creationId xmlns:p14="http://schemas.microsoft.com/office/powerpoint/2010/main" val="2001410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458E1-C7A6-D8F0-9CDA-B4781727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33" y="2960081"/>
            <a:ext cx="5145741" cy="1117353"/>
          </a:xfrm>
        </p:spPr>
        <p:txBody>
          <a:bodyPr/>
          <a:lstStyle/>
          <a:p>
            <a:r>
              <a:rPr lang="nl-BE" b="1" dirty="0"/>
              <a:t>STRUCTURED LOGGING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D89AE7-9142-9BA8-2528-C493D0EFB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2105" y="1958550"/>
            <a:ext cx="9461858" cy="6956850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>
                <a:latin typeface="Montserrat SemiBold" panose="00000700000000000000" pitchFamily="2" charset="0"/>
              </a:rPr>
              <a:t>WHAT</a:t>
            </a:r>
          </a:p>
          <a:p>
            <a:pPr marL="0" indent="0">
              <a:buNone/>
            </a:pPr>
            <a:r>
              <a:rPr lang="en-US" sz="3200" b="0" cap="none" dirty="0">
                <a:latin typeface="Karla" pitchFamily="2" charset="0"/>
              </a:rPr>
              <a:t>Store structured data, like a database.</a:t>
            </a:r>
            <a:br>
              <a:rPr lang="en-US" sz="3200" b="0" cap="none" dirty="0">
                <a:latin typeface="Karla" pitchFamily="2" charset="0"/>
              </a:rPr>
            </a:br>
            <a:endParaRPr lang="en-US" sz="3200" b="0" dirty="0">
              <a:latin typeface="Karla" pitchFamily="2" charset="0"/>
            </a:endParaRPr>
          </a:p>
          <a:p>
            <a:pPr marL="0" indent="0">
              <a:buNone/>
            </a:pPr>
            <a:r>
              <a:rPr lang="en-US" sz="3200" b="0" dirty="0">
                <a:latin typeface="Montserrat SemiBold" panose="00000700000000000000" pitchFamily="2" charset="0"/>
              </a:rPr>
              <a:t>WHY</a:t>
            </a:r>
          </a:p>
          <a:p>
            <a:pPr marL="0" indent="0">
              <a:buNone/>
            </a:pPr>
            <a:r>
              <a:rPr lang="en-US" sz="3200" b="0" cap="none" dirty="0">
                <a:latin typeface="Karla" pitchFamily="2" charset="0"/>
              </a:rPr>
              <a:t>Real data to work with</a:t>
            </a:r>
            <a:r>
              <a:rPr lang="en-US" dirty="0">
                <a:latin typeface="Karla" pitchFamily="2" charset="0"/>
              </a:rPr>
              <a:t>, it’s </a:t>
            </a:r>
            <a:r>
              <a:rPr lang="en-US" dirty="0" err="1">
                <a:latin typeface="Karla" pitchFamily="2" charset="0"/>
              </a:rPr>
              <a:t>queryable</a:t>
            </a:r>
            <a:r>
              <a:rPr lang="en-US" dirty="0">
                <a:latin typeface="Karla" pitchFamily="2" charset="0"/>
              </a:rPr>
              <a:t>!</a:t>
            </a:r>
            <a:br>
              <a:rPr lang="en-US" sz="3200" b="0" cap="none" dirty="0">
                <a:latin typeface="Karla" pitchFamily="2" charset="0"/>
              </a:rPr>
            </a:br>
            <a:r>
              <a:rPr lang="en-US" sz="3200" b="0" cap="none" dirty="0">
                <a:latin typeface="Karla" pitchFamily="2" charset="0"/>
              </a:rPr>
              <a:t>It allows for</a:t>
            </a: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 dashboards, alerts, …</a:t>
            </a:r>
            <a:b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</a:br>
            <a:endParaRPr lang="en-US" sz="3200" b="0" dirty="0">
              <a:latin typeface="Karla" pitchFamily="2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b="0" dirty="0">
                <a:latin typeface="Montserrat SemiBold" panose="00000700000000000000" pitchFamily="2" charset="0"/>
                <a:sym typeface="Wingdings" panose="05000000000000000000" pitchFamily="2" charset="2"/>
              </a:rPr>
              <a:t>HOW</a:t>
            </a:r>
          </a:p>
          <a:p>
            <a:pPr marL="0" indent="0">
              <a:buNone/>
            </a:pP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Use proper logging library (Serilog).</a:t>
            </a:r>
          </a:p>
          <a:p>
            <a:pPr marL="0" indent="0">
              <a:buNone/>
            </a:pP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Use proper log server/service (Seq, ELK stack…</a:t>
            </a:r>
            <a:r>
              <a:rPr lang="en-US" dirty="0">
                <a:latin typeface="Karla" pitchFamily="2" charset="0"/>
                <a:sym typeface="Wingdings" panose="05000000000000000000" pitchFamily="2" charset="2"/>
              </a:rPr>
              <a:t>).</a:t>
            </a:r>
          </a:p>
          <a:p>
            <a:pPr marL="0" indent="0">
              <a:buNone/>
            </a:pPr>
            <a:r>
              <a:rPr lang="en-US" b="1" dirty="0">
                <a:latin typeface="Karla" pitchFamily="2" charset="0"/>
              </a:rPr>
              <a:t>Stop</a:t>
            </a:r>
            <a:r>
              <a:rPr lang="en-US" dirty="0">
                <a:latin typeface="Karla" pitchFamily="2" charset="0"/>
              </a:rPr>
              <a:t> using Console.WriteLine() or text files.</a:t>
            </a:r>
            <a:endParaRPr lang="en-US" dirty="0">
              <a:latin typeface="Karla" pitchFamily="2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dirty="0">
              <a:latin typeface="Karla" pitchFamily="2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latin typeface="Montserrat SemiBold" panose="00000700000000000000" pitchFamily="2" charset="0"/>
                <a:sym typeface="Wingdings" panose="05000000000000000000" pitchFamily="2" charset="2"/>
              </a:rPr>
              <a:t>TIP</a:t>
            </a:r>
          </a:p>
          <a:p>
            <a:pPr marL="0" indent="0">
              <a:buNone/>
            </a:pPr>
            <a:r>
              <a:rPr lang="en-US" dirty="0">
                <a:latin typeface="Karla" pitchFamily="2" charset="0"/>
                <a:sym typeface="Wingdings" panose="05000000000000000000" pitchFamily="2" charset="2"/>
              </a:rPr>
              <a:t>Never ever use any form of string concatenation!</a:t>
            </a:r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B2EE3F-3428-612D-E5E9-3E14032BB85C}"/>
              </a:ext>
            </a:extLst>
          </p:cNvPr>
          <p:cNvSpPr txBox="1"/>
          <p:nvPr/>
        </p:nvSpPr>
        <p:spPr>
          <a:xfrm>
            <a:off x="808333" y="5753385"/>
            <a:ext cx="562087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374151"/>
                </a:solidFill>
                <a:latin typeface="Montserrat" panose="00000500000000000000" pitchFamily="2" charset="0"/>
              </a:rPr>
              <a:t>S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earching for a needle in a haystack is easier when the haystack is organized.</a:t>
            </a:r>
            <a:endParaRPr lang="nl-BE" sz="3200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5AD2CB1F-3B95-A88A-7F96-AF224FD57CB1}"/>
              </a:ext>
            </a:extLst>
          </p:cNvPr>
          <p:cNvCxnSpPr/>
          <p:nvPr/>
        </p:nvCxnSpPr>
        <p:spPr>
          <a:xfrm>
            <a:off x="7022574" y="0"/>
            <a:ext cx="0" cy="10287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048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458E1-C7A6-D8F0-9CDA-B4781727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3693" y="3068096"/>
            <a:ext cx="5145741" cy="1397620"/>
          </a:xfrm>
        </p:spPr>
        <p:txBody>
          <a:bodyPr/>
          <a:lstStyle/>
          <a:p>
            <a:pPr algn="r"/>
            <a:r>
              <a:rPr lang="nl-BE" dirty="0"/>
              <a:t>AUTOMATE LOGGING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D89AE7-9142-9BA8-2528-C493D0EFB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469" y="1480039"/>
            <a:ext cx="10128322" cy="781990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b="0" dirty="0">
                <a:latin typeface="Montserrat SemiBold" panose="00000700000000000000" pitchFamily="2" charset="0"/>
              </a:rPr>
              <a:t>WHAT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0" dirty="0">
                <a:latin typeface="Karla" pitchFamily="2" charset="0"/>
              </a:rPr>
              <a:t>Collect data without explicit log statements.</a:t>
            </a:r>
          </a:p>
          <a:p>
            <a:pPr>
              <a:lnSpc>
                <a:spcPct val="100000"/>
              </a:lnSpc>
            </a:pPr>
            <a:endParaRPr lang="en-US" sz="3200" b="0" dirty="0">
              <a:latin typeface="Karla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0" dirty="0">
                <a:latin typeface="Montserrat SemiBold" panose="00000700000000000000" pitchFamily="2" charset="0"/>
              </a:rPr>
              <a:t>WHY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0" dirty="0">
                <a:latin typeface="Karla" pitchFamily="2" charset="0"/>
              </a:rPr>
              <a:t>Developers are focused on their current task</a:t>
            </a:r>
            <a:r>
              <a:rPr lang="en-US" dirty="0">
                <a:latin typeface="Karla" pitchFamily="2" charset="0"/>
              </a:rPr>
              <a:t>, n</a:t>
            </a:r>
            <a:r>
              <a:rPr lang="en-US" sz="3200" b="0" dirty="0">
                <a:latin typeface="Karla" pitchFamily="2" charset="0"/>
              </a:rPr>
              <a:t>ot on the support ticket in 1 month.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Karla" pitchFamily="2" charset="0"/>
              </a:rPr>
              <a:t>We’re lazy, so let’s be lazy in a smart way.</a:t>
            </a:r>
            <a:endParaRPr lang="en-US" sz="3200" b="0" dirty="0">
              <a:latin typeface="Karla" pitchFamily="2" charset="0"/>
            </a:endParaRPr>
          </a:p>
          <a:p>
            <a:pPr>
              <a:lnSpc>
                <a:spcPct val="100000"/>
              </a:lnSpc>
            </a:pPr>
            <a:endParaRPr lang="en-US" sz="3200" b="0" dirty="0">
              <a:latin typeface="Karla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0" dirty="0">
                <a:latin typeface="Montserrat SemiBold" panose="00000700000000000000" pitchFamily="2" charset="0"/>
              </a:rPr>
              <a:t>HOW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0" dirty="0">
                <a:latin typeface="Karla" pitchFamily="2" charset="0"/>
              </a:rPr>
              <a:t>Plug logging in the frameworks and libraries we use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0" dirty="0">
                <a:latin typeface="Karla" pitchFamily="2" charset="0"/>
                <a:sym typeface="Wingdings" panose="05000000000000000000" pitchFamily="2" charset="2"/>
              </a:rPr>
              <a:t> dotnet, MassTransit, Mediatr, …</a:t>
            </a:r>
            <a:endParaRPr lang="en-BE" sz="3200" b="0" dirty="0">
              <a:latin typeface="Karla" pitchFamily="2" charset="0"/>
            </a:endParaRPr>
          </a:p>
          <a:p>
            <a:endParaRPr lang="nl-BE" b="1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B2EE3F-3428-612D-E5E9-3E14032BB85C}"/>
              </a:ext>
            </a:extLst>
          </p:cNvPr>
          <p:cNvSpPr txBox="1"/>
          <p:nvPr/>
        </p:nvSpPr>
        <p:spPr>
          <a:xfrm>
            <a:off x="12231160" y="5774267"/>
            <a:ext cx="543827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Let the system write down its own diary, </a:t>
            </a:r>
          </a:p>
          <a:p>
            <a:pPr algn="r"/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so we don't have to.</a:t>
            </a:r>
            <a:endParaRPr lang="nl-BE" sz="3200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5AD2CB1F-3B95-A88A-7F96-AF224FD57CB1}"/>
              </a:ext>
            </a:extLst>
          </p:cNvPr>
          <p:cNvCxnSpPr/>
          <p:nvPr/>
        </p:nvCxnSpPr>
        <p:spPr>
          <a:xfrm>
            <a:off x="11752730" y="-44033"/>
            <a:ext cx="0" cy="10287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435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458E1-C7A6-D8F0-9CDA-B4781727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072" y="3102417"/>
            <a:ext cx="5145741" cy="815066"/>
          </a:xfrm>
        </p:spPr>
        <p:txBody>
          <a:bodyPr/>
          <a:lstStyle/>
          <a:p>
            <a:r>
              <a:rPr lang="nl-BE" dirty="0"/>
              <a:t>ENRICHMENT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B2EE3F-3428-612D-E5E9-3E14032BB85C}"/>
              </a:ext>
            </a:extLst>
          </p:cNvPr>
          <p:cNvSpPr txBox="1"/>
          <p:nvPr/>
        </p:nvSpPr>
        <p:spPr>
          <a:xfrm>
            <a:off x="548072" y="5788687"/>
            <a:ext cx="570277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Sprinkling extra context onto our logs, turning plain notes into enlightening tales.</a:t>
            </a:r>
            <a:b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</a:br>
            <a:br>
              <a:rPr lang="en-US" sz="3200" dirty="0">
                <a:latin typeface="Montserrat" panose="00000500000000000000" pitchFamily="2" charset="0"/>
              </a:rPr>
            </a:br>
            <a:endParaRPr lang="nl-BE" sz="3200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5AD2CB1F-3B95-A88A-7F96-AF224FD57CB1}"/>
              </a:ext>
            </a:extLst>
          </p:cNvPr>
          <p:cNvCxnSpPr/>
          <p:nvPr/>
        </p:nvCxnSpPr>
        <p:spPr>
          <a:xfrm>
            <a:off x="7037294" y="-2"/>
            <a:ext cx="0" cy="10287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DF743F3-5E3B-8BF8-956D-51E53F77B50F}"/>
              </a:ext>
            </a:extLst>
          </p:cNvPr>
          <p:cNvSpPr txBox="1"/>
          <p:nvPr/>
        </p:nvSpPr>
        <p:spPr>
          <a:xfrm>
            <a:off x="7823744" y="2102087"/>
            <a:ext cx="945360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latin typeface="Montserrat SemiBold" panose="00000700000000000000" pitchFamily="2" charset="0"/>
              </a:rPr>
              <a:t>WHAT</a:t>
            </a:r>
          </a:p>
          <a:p>
            <a:r>
              <a:rPr lang="en-US" sz="3200" b="0" cap="none" dirty="0">
                <a:latin typeface="Karla" pitchFamily="2" charset="0"/>
              </a:rPr>
              <a:t>Add details to every log in scope. </a:t>
            </a:r>
          </a:p>
          <a:p>
            <a:r>
              <a:rPr lang="en-US" sz="3200" b="0" cap="none" dirty="0">
                <a:latin typeface="Karla" pitchFamily="2" charset="0"/>
              </a:rPr>
              <a:t>Without explicitly logging them.</a:t>
            </a:r>
            <a:br>
              <a:rPr lang="en-US" sz="3200" b="0" cap="none" dirty="0">
                <a:latin typeface="Karla" pitchFamily="2" charset="0"/>
              </a:rPr>
            </a:b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 request id, user, order </a:t>
            </a:r>
            <a:r>
              <a:rPr lang="en-US" sz="3200" dirty="0">
                <a:latin typeface="Karla" pitchFamily="2" charset="0"/>
                <a:sym typeface="Wingdings" panose="05000000000000000000" pitchFamily="2" charset="2"/>
              </a:rPr>
              <a:t>reference</a:t>
            </a: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, …</a:t>
            </a:r>
            <a:b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</a:br>
            <a:endParaRPr lang="en-US" sz="3200" b="0" dirty="0">
              <a:latin typeface="Karla" pitchFamily="2" charset="0"/>
            </a:endParaRPr>
          </a:p>
          <a:p>
            <a:r>
              <a:rPr lang="en-US" sz="3200" b="0" dirty="0">
                <a:latin typeface="Montserrat SemiBold" panose="00000700000000000000" pitchFamily="2" charset="0"/>
              </a:rPr>
              <a:t>WHY</a:t>
            </a:r>
          </a:p>
          <a:p>
            <a:r>
              <a:rPr lang="en-US" sz="3200" b="0" cap="none" dirty="0">
                <a:latin typeface="Karla" pitchFamily="2" charset="0"/>
              </a:rPr>
              <a:t>No need to think about it, consistency.</a:t>
            </a:r>
          </a:p>
          <a:p>
            <a:r>
              <a:rPr lang="en-US" sz="3200" dirty="0">
                <a:latin typeface="Karla" pitchFamily="2" charset="0"/>
              </a:rPr>
              <a:t>And because we’re lazy.</a:t>
            </a:r>
            <a:br>
              <a:rPr lang="en-US" sz="3200" b="0" cap="none" dirty="0">
                <a:latin typeface="Karla" pitchFamily="2" charset="0"/>
              </a:rPr>
            </a:br>
            <a:endParaRPr lang="en-US" sz="3200" b="0" dirty="0">
              <a:latin typeface="Karla" pitchFamily="2" charset="0"/>
            </a:endParaRPr>
          </a:p>
          <a:p>
            <a:r>
              <a:rPr lang="en-US" sz="3200" b="0" dirty="0">
                <a:latin typeface="Montserrat SemiBold" panose="00000700000000000000" pitchFamily="2" charset="0"/>
              </a:rPr>
              <a:t>HOW</a:t>
            </a:r>
          </a:p>
          <a:p>
            <a:r>
              <a:rPr lang="en-US" sz="3200" b="0" cap="none" dirty="0">
                <a:latin typeface="Karla" pitchFamily="2" charset="0"/>
              </a:rPr>
              <a:t>Use proper logging library (</a:t>
            </a:r>
            <a:r>
              <a:rPr lang="en-US" sz="3200" dirty="0">
                <a:latin typeface="Karla" pitchFamily="2" charset="0"/>
              </a:rPr>
              <a:t>S</a:t>
            </a:r>
            <a:r>
              <a:rPr lang="en-US" sz="3200" b="0" cap="none" dirty="0">
                <a:latin typeface="Karla" pitchFamily="2" charset="0"/>
              </a:rPr>
              <a:t>erilog).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20659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458E1-C7A6-D8F0-9CDA-B4781727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6252" y="3050448"/>
            <a:ext cx="5989643" cy="1117353"/>
          </a:xfrm>
        </p:spPr>
        <p:txBody>
          <a:bodyPr/>
          <a:lstStyle/>
          <a:p>
            <a:pPr algn="r"/>
            <a:r>
              <a:rPr lang="nl-BE" dirty="0"/>
              <a:t>CORRELATION </a:t>
            </a:r>
            <a:r>
              <a:rPr lang="nl-BE" dirty="0" err="1"/>
              <a:t>ID’s</a:t>
            </a:r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B2EE3F-3428-612D-E5E9-3E14032BB85C}"/>
              </a:ext>
            </a:extLst>
          </p:cNvPr>
          <p:cNvSpPr txBox="1"/>
          <p:nvPr/>
        </p:nvSpPr>
        <p:spPr>
          <a:xfrm>
            <a:off x="12843164" y="5830142"/>
            <a:ext cx="499273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The breadcrumbs that connect the dots, making sense of the journey across system boundaries.</a:t>
            </a:r>
            <a:br>
              <a:rPr lang="en-US" sz="3200" dirty="0">
                <a:latin typeface="Montserrat" panose="00000500000000000000" pitchFamily="2" charset="0"/>
              </a:rPr>
            </a:br>
            <a:endParaRPr lang="nl-BE" sz="3200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5AD2CB1F-3B95-A88A-7F96-AF224FD57CB1}"/>
              </a:ext>
            </a:extLst>
          </p:cNvPr>
          <p:cNvCxnSpPr>
            <a:cxnSpLocks/>
          </p:cNvCxnSpPr>
          <p:nvPr/>
        </p:nvCxnSpPr>
        <p:spPr>
          <a:xfrm>
            <a:off x="11232776" y="0"/>
            <a:ext cx="0" cy="10287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8A409CF0-6766-F168-51F6-2186320CD951}"/>
              </a:ext>
            </a:extLst>
          </p:cNvPr>
          <p:cNvSpPr txBox="1"/>
          <p:nvPr/>
        </p:nvSpPr>
        <p:spPr>
          <a:xfrm>
            <a:off x="731389" y="2142678"/>
            <a:ext cx="106680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dirty="0">
                <a:latin typeface="Montserrat SemiBold" panose="00000700000000000000" pitchFamily="2" charset="0"/>
              </a:rPr>
              <a:t>WHAT</a:t>
            </a: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Karla" pitchFamily="2" charset="0"/>
              </a:rPr>
              <a:t>Immutable ID, passed from the origin to every app/service involved.</a:t>
            </a:r>
          </a:p>
          <a:p>
            <a:pPr>
              <a:lnSpc>
                <a:spcPct val="100000"/>
              </a:lnSpc>
            </a:pPr>
            <a:endParaRPr lang="en-US" sz="3200" b="0" dirty="0">
              <a:latin typeface="Karla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Montserrat SemiBold" panose="00000700000000000000" pitchFamily="2" charset="0"/>
              </a:rPr>
              <a:t>WHY</a:t>
            </a: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Karla" pitchFamily="2" charset="0"/>
              </a:rPr>
              <a:t>Know everything that executed in your whole system when a user pressed a button.</a:t>
            </a:r>
          </a:p>
          <a:p>
            <a:pPr>
              <a:lnSpc>
                <a:spcPct val="100000"/>
              </a:lnSpc>
            </a:pPr>
            <a:endParaRPr lang="en-US" sz="3200" b="0" dirty="0">
              <a:latin typeface="Karla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Montserrat SemiBold" panose="00000700000000000000" pitchFamily="2" charset="0"/>
              </a:rPr>
              <a:t>HOW</a:t>
            </a: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Karla" pitchFamily="2" charset="0"/>
              </a:rPr>
              <a:t>Pass a correlation id when crossing application boundaries. </a:t>
            </a:r>
            <a:endParaRPr lang="en-BE" sz="3200" b="0" dirty="0"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516307"/>
      </p:ext>
    </p:extLst>
  </p:cSld>
  <p:clrMapOvr>
    <a:masterClrMapping/>
  </p:clrMapOvr>
</p:sld>
</file>

<file path=ppt/theme/theme1.xml><?xml version="1.0" encoding="utf-8"?>
<a:theme xmlns:a="http://schemas.openxmlformats.org/drawingml/2006/main" name="PPT Template AllPhi">
  <a:themeElements>
    <a:clrScheme name="AllPhi Colours">
      <a:dk1>
        <a:srgbClr val="08354A"/>
      </a:dk1>
      <a:lt1>
        <a:sysClr val="window" lastClr="FFFFFF"/>
      </a:lt1>
      <a:dk2>
        <a:srgbClr val="3B7698"/>
      </a:dk2>
      <a:lt2>
        <a:srgbClr val="08354A"/>
      </a:lt2>
      <a:accent1>
        <a:srgbClr val="2799D7"/>
      </a:accent1>
      <a:accent2>
        <a:srgbClr val="3B7698"/>
      </a:accent2>
      <a:accent3>
        <a:srgbClr val="08354A"/>
      </a:accent3>
      <a:accent4>
        <a:srgbClr val="FFFFFF"/>
      </a:accent4>
      <a:accent5>
        <a:srgbClr val="DBEEF3"/>
      </a:accent5>
      <a:accent6>
        <a:srgbClr val="F2F2F2"/>
      </a:accent6>
      <a:hlink>
        <a:srgbClr val="08354A"/>
      </a:hlink>
      <a:folHlink>
        <a:srgbClr val="FFFFFF"/>
      </a:folHlink>
    </a:clrScheme>
    <a:fontScheme name="AllPhi">
      <a:majorFont>
        <a:latin typeface="Montserrat Black"/>
        <a:ea typeface=""/>
        <a:cs typeface=""/>
      </a:majorFont>
      <a:minorFont>
        <a:latin typeface="Karl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PT Template AllPhi" id="{E5AFDF89-45B4-4FDD-9D35-901CB1965545}" vid="{A5BDABC2-15CC-4ED8-9155-4D50E41EE54D}"/>
    </a:ext>
  </a:extLst>
</a:theme>
</file>

<file path=ppt/theme/theme2.xml><?xml version="1.0" encoding="utf-8"?>
<a:theme xmlns:a="http://schemas.openxmlformats.org/drawingml/2006/main" name="Conception personnalisée">
  <a:themeElements>
    <a:clrScheme name="DevDay2024">
      <a:dk1>
        <a:srgbClr val="12092C"/>
      </a:dk1>
      <a:lt1>
        <a:srgbClr val="FEF8EA"/>
      </a:lt1>
      <a:dk2>
        <a:srgbClr val="12092C"/>
      </a:dk2>
      <a:lt2>
        <a:srgbClr val="9CD7D5"/>
      </a:lt2>
      <a:accent1>
        <a:srgbClr val="F9F286"/>
      </a:accent1>
      <a:accent2>
        <a:srgbClr val="FFEA2E"/>
      </a:accent2>
      <a:accent3>
        <a:srgbClr val="F4B318"/>
      </a:accent3>
      <a:accent4>
        <a:srgbClr val="EA4523"/>
      </a:accent4>
      <a:accent5>
        <a:srgbClr val="EB2480"/>
      </a:accent5>
      <a:accent6>
        <a:srgbClr val="FD4FAA"/>
      </a:accent6>
      <a:hlink>
        <a:srgbClr val="30B7E4"/>
      </a:hlink>
      <a:folHlink>
        <a:srgbClr val="0784C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ésentation4" id="{74F4E854-933A-4843-ABDB-7AF9F64BB0A7}" vid="{9790DECE-662D-40C6-BDFA-42CE3573302F}"/>
    </a:ext>
  </a:extLst>
</a:theme>
</file>

<file path=ppt/theme/theme3.xml><?xml version="1.0" encoding="utf-8"?>
<a:theme xmlns:a="http://schemas.openxmlformats.org/drawingml/2006/main" name="SwellVTI">
  <a:themeElements>
    <a:clrScheme name="AnalogousFromRegularSeedRightStep">
      <a:dk1>
        <a:srgbClr val="000000"/>
      </a:dk1>
      <a:lt1>
        <a:srgbClr val="FFFFFF"/>
      </a:lt1>
      <a:dk2>
        <a:srgbClr val="3B3521"/>
      </a:dk2>
      <a:lt2>
        <a:srgbClr val="E2E6E8"/>
      </a:lt2>
      <a:accent1>
        <a:srgbClr val="E16D2F"/>
      </a:accent1>
      <a:accent2>
        <a:srgbClr val="C39C1B"/>
      </a:accent2>
      <a:accent3>
        <a:srgbClr val="94AD24"/>
      </a:accent3>
      <a:accent4>
        <a:srgbClr val="59B819"/>
      </a:accent4>
      <a:accent5>
        <a:srgbClr val="27BB29"/>
      </a:accent5>
      <a:accent6>
        <a:srgbClr val="1AB95F"/>
      </a:accent6>
      <a:hlink>
        <a:srgbClr val="3C8AB4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Template AllPhi</Template>
  <TotalTime>0</TotalTime>
  <Words>819</Words>
  <Application>Microsoft Office PowerPoint</Application>
  <PresentationFormat>Custom</PresentationFormat>
  <Paragraphs>155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Aptos Display</vt:lpstr>
      <vt:lpstr>Montserrat SemiBold</vt:lpstr>
      <vt:lpstr>Arial</vt:lpstr>
      <vt:lpstr>Montserrat Light</vt:lpstr>
      <vt:lpstr>Aptos</vt:lpstr>
      <vt:lpstr>Karla Light</vt:lpstr>
      <vt:lpstr>Aharoni</vt:lpstr>
      <vt:lpstr>Wingdings</vt:lpstr>
      <vt:lpstr>Karla Medium</vt:lpstr>
      <vt:lpstr>Karla</vt:lpstr>
      <vt:lpstr>Neue Haas Grotesk Text Pro</vt:lpstr>
      <vt:lpstr>Montserrat</vt:lpstr>
      <vt:lpstr>PPT Template AllPhi</vt:lpstr>
      <vt:lpstr>Conception personnalisée</vt:lpstr>
      <vt:lpstr>SwellVTI</vt:lpstr>
      <vt:lpstr>PowerPoint Presentation</vt:lpstr>
      <vt:lpstr>PowerPoint Presentation</vt:lpstr>
      <vt:lpstr>PowerPoint Presentation</vt:lpstr>
      <vt:lpstr>PowerPoint Presentation</vt:lpstr>
      <vt:lpstr>WHY SHOULD WE HAVE LOGGING</vt:lpstr>
      <vt:lpstr>STRUCTURED LOGGING</vt:lpstr>
      <vt:lpstr>AUTOMATE LOGGING</vt:lpstr>
      <vt:lpstr>ENRICHMENT</vt:lpstr>
      <vt:lpstr>CORRELATION ID’s</vt:lpstr>
      <vt:lpstr>LOG DECISIONS</vt:lpstr>
      <vt:lpstr>REAL ERRORS</vt:lpstr>
      <vt:lpstr>Performance metrics</vt:lpstr>
      <vt:lpstr>Be careful when logging objects</vt:lpstr>
      <vt:lpstr>Sensitive data</vt:lpstr>
      <vt:lpstr>Now use all this data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Liesbeth Vangenechten</dc:creator>
  <cp:lastModifiedBy>Steven Hillaert</cp:lastModifiedBy>
  <cp:revision>2</cp:revision>
  <dcterms:created xsi:type="dcterms:W3CDTF">2023-08-03T06:26:11Z</dcterms:created>
  <dcterms:modified xsi:type="dcterms:W3CDTF">2024-11-07T09:19:08Z</dcterms:modified>
</cp:coreProperties>
</file>